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Freeform 40"/>
          <p:cNvSpPr>
            <a:spLocks/>
          </p:cNvSpPr>
          <p:nvPr/>
        </p:nvSpPr>
        <p:spPr bwMode="gray">
          <a:xfrm>
            <a:off x="3999211" y="3228876"/>
            <a:ext cx="1265237" cy="803275"/>
          </a:xfrm>
          <a:custGeom>
            <a:avLst/>
            <a:gdLst>
              <a:gd name="T0" fmla="*/ 390 w 797"/>
              <a:gd name="T1" fmla="*/ 0 h 506"/>
              <a:gd name="T2" fmla="*/ 448 w 797"/>
              <a:gd name="T3" fmla="*/ 64 h 506"/>
              <a:gd name="T4" fmla="*/ 797 w 797"/>
              <a:gd name="T5" fmla="*/ 495 h 506"/>
              <a:gd name="T6" fmla="*/ 390 w 797"/>
              <a:gd name="T7" fmla="*/ 355 h 506"/>
              <a:gd name="T8" fmla="*/ 0 w 797"/>
              <a:gd name="T9" fmla="*/ 506 h 506"/>
              <a:gd name="T10" fmla="*/ 390 w 797"/>
              <a:gd name="T11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7" h="506">
                <a:moveTo>
                  <a:pt x="390" y="0"/>
                </a:moveTo>
                <a:lnTo>
                  <a:pt x="448" y="64"/>
                </a:lnTo>
                <a:lnTo>
                  <a:pt x="797" y="495"/>
                </a:lnTo>
                <a:lnTo>
                  <a:pt x="390" y="355"/>
                </a:lnTo>
                <a:lnTo>
                  <a:pt x="0" y="506"/>
                </a:lnTo>
                <a:lnTo>
                  <a:pt x="390" y="0"/>
                </a:lnTo>
                <a:close/>
              </a:path>
            </a:pathLst>
          </a:custGeom>
          <a:gradFill rotWithShape="1">
            <a:gsLst>
              <a:gs pos="0">
                <a:srgbClr val="9999FF"/>
              </a:gs>
              <a:gs pos="100000">
                <a:srgbClr val="9999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26"/>
          <p:cNvSpPr>
            <a:spLocks/>
          </p:cNvSpPr>
          <p:nvPr/>
        </p:nvSpPr>
        <p:spPr bwMode="gray">
          <a:xfrm>
            <a:off x="4637386" y="2250976"/>
            <a:ext cx="1735137" cy="1117600"/>
          </a:xfrm>
          <a:custGeom>
            <a:avLst/>
            <a:gdLst>
              <a:gd name="T0" fmla="*/ 64 w 1093"/>
              <a:gd name="T1" fmla="*/ 704 h 704"/>
              <a:gd name="T2" fmla="*/ 0 w 1093"/>
              <a:gd name="T3" fmla="*/ 622 h 704"/>
              <a:gd name="T4" fmla="*/ 820 w 1093"/>
              <a:gd name="T5" fmla="*/ 0 h 704"/>
              <a:gd name="T6" fmla="*/ 1093 w 1093"/>
              <a:gd name="T7" fmla="*/ 453 h 704"/>
              <a:gd name="T8" fmla="*/ 64 w 1093"/>
              <a:gd name="T9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3" h="704">
                <a:moveTo>
                  <a:pt x="64" y="704"/>
                </a:moveTo>
                <a:lnTo>
                  <a:pt x="0" y="622"/>
                </a:lnTo>
                <a:lnTo>
                  <a:pt x="820" y="0"/>
                </a:lnTo>
                <a:lnTo>
                  <a:pt x="1093" y="453"/>
                </a:lnTo>
                <a:lnTo>
                  <a:pt x="64" y="704"/>
                </a:lnTo>
                <a:close/>
              </a:path>
            </a:pathLst>
          </a:custGeom>
          <a:gradFill rotWithShape="1">
            <a:gsLst>
              <a:gs pos="0">
                <a:srgbClr val="DAB720"/>
              </a:gs>
              <a:gs pos="100000">
                <a:srgbClr val="DAB720">
                  <a:gamma/>
                  <a:tint val="0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27"/>
          <p:cNvSpPr>
            <a:spLocks/>
          </p:cNvSpPr>
          <p:nvPr/>
        </p:nvSpPr>
        <p:spPr bwMode="gray">
          <a:xfrm>
            <a:off x="3167361" y="2277963"/>
            <a:ext cx="1470025" cy="1117600"/>
          </a:xfrm>
          <a:custGeom>
            <a:avLst/>
            <a:gdLst>
              <a:gd name="T0" fmla="*/ 926 w 926"/>
              <a:gd name="T1" fmla="*/ 611 h 704"/>
              <a:gd name="T2" fmla="*/ 844 w 926"/>
              <a:gd name="T3" fmla="*/ 704 h 704"/>
              <a:gd name="T4" fmla="*/ 0 w 926"/>
              <a:gd name="T5" fmla="*/ 489 h 704"/>
              <a:gd name="T6" fmla="*/ 315 w 926"/>
              <a:gd name="T7" fmla="*/ 0 h 704"/>
              <a:gd name="T8" fmla="*/ 926 w 926"/>
              <a:gd name="T9" fmla="*/ 611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704">
                <a:moveTo>
                  <a:pt x="926" y="611"/>
                </a:moveTo>
                <a:lnTo>
                  <a:pt x="844" y="704"/>
                </a:lnTo>
                <a:lnTo>
                  <a:pt x="0" y="489"/>
                </a:lnTo>
                <a:lnTo>
                  <a:pt x="315" y="0"/>
                </a:lnTo>
                <a:lnTo>
                  <a:pt x="926" y="611"/>
                </a:lnTo>
                <a:close/>
              </a:path>
            </a:pathLst>
          </a:custGeom>
          <a:gradFill rotWithShape="1">
            <a:gsLst>
              <a:gs pos="0">
                <a:srgbClr val="A3C975">
                  <a:gamma/>
                  <a:tint val="0"/>
                  <a:invGamma/>
                  <a:alpha val="0"/>
                </a:srgbClr>
              </a:gs>
              <a:gs pos="100000">
                <a:srgbClr val="A3C975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7" name="Group 11"/>
          <p:cNvGrpSpPr>
            <a:grpSpLocks/>
          </p:cNvGrpSpPr>
          <p:nvPr/>
        </p:nvGrpSpPr>
        <p:grpSpPr bwMode="auto">
          <a:xfrm>
            <a:off x="1403648" y="992088"/>
            <a:ext cx="2257425" cy="2257425"/>
            <a:chOff x="867" y="738"/>
            <a:chExt cx="1422" cy="1422"/>
          </a:xfrm>
        </p:grpSpPr>
        <p:sp>
          <p:nvSpPr>
            <p:cNvPr id="48" name="Oval 8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A3C975">
                    <a:gamma/>
                    <a:shade val="76078"/>
                    <a:invGamma/>
                  </a:srgbClr>
                </a:gs>
                <a:gs pos="100000">
                  <a:srgbClr val="A3C975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Oval 10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A3C975"/>
                </a:gs>
                <a:gs pos="100000">
                  <a:srgbClr val="A3C975">
                    <a:gamma/>
                    <a:shade val="76078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Rectangle 12"/>
          <p:cNvSpPr>
            <a:spLocks noChangeArrowheads="1"/>
          </p:cNvSpPr>
          <p:nvPr/>
        </p:nvSpPr>
        <p:spPr bwMode="gray">
          <a:xfrm>
            <a:off x="1506836" y="1947763"/>
            <a:ext cx="1946275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ThemeGallery  </a:t>
            </a:r>
            <a:r>
              <a:rPr lang="en-US" altLang="zh-CN" sz="1200" b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grpSp>
        <p:nvGrpSpPr>
          <p:cNvPr id="51" name="Group 14"/>
          <p:cNvGrpSpPr>
            <a:grpSpLocks/>
          </p:cNvGrpSpPr>
          <p:nvPr/>
        </p:nvGrpSpPr>
        <p:grpSpPr bwMode="auto">
          <a:xfrm>
            <a:off x="5894686" y="992088"/>
            <a:ext cx="2257425" cy="2257425"/>
            <a:chOff x="867" y="738"/>
            <a:chExt cx="1422" cy="1422"/>
          </a:xfrm>
        </p:grpSpPr>
        <p:sp>
          <p:nvSpPr>
            <p:cNvPr id="52" name="Oval 15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D3CE73">
                    <a:gamma/>
                    <a:shade val="76078"/>
                    <a:invGamma/>
                  </a:srgbClr>
                </a:gs>
                <a:gs pos="100000">
                  <a:srgbClr val="D3CE73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Oval 16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D3CE73"/>
                </a:gs>
                <a:gs pos="100000">
                  <a:srgbClr val="D3CE73">
                    <a:gamma/>
                    <a:shade val="76078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4" name="Rectangle 18"/>
          <p:cNvSpPr>
            <a:spLocks noChangeArrowheads="1"/>
          </p:cNvSpPr>
          <p:nvPr/>
        </p:nvSpPr>
        <p:spPr bwMode="gray">
          <a:xfrm>
            <a:off x="5997873" y="1947763"/>
            <a:ext cx="1946275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ThemeGallery  </a:t>
            </a:r>
            <a:r>
              <a:rPr lang="en-US" altLang="zh-CN" sz="1200" b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grpSp>
        <p:nvGrpSpPr>
          <p:cNvPr id="55" name="Group 20"/>
          <p:cNvGrpSpPr>
            <a:grpSpLocks/>
          </p:cNvGrpSpPr>
          <p:nvPr/>
        </p:nvGrpSpPr>
        <p:grpSpPr bwMode="auto">
          <a:xfrm>
            <a:off x="3530898" y="3763863"/>
            <a:ext cx="2257425" cy="2257425"/>
            <a:chOff x="867" y="738"/>
            <a:chExt cx="1422" cy="1422"/>
          </a:xfrm>
        </p:grpSpPr>
        <p:sp>
          <p:nvSpPr>
            <p:cNvPr id="56" name="Oval 21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9999FF">
                    <a:gamma/>
                    <a:shade val="76078"/>
                    <a:invGamma/>
                  </a:srgbClr>
                </a:gs>
                <a:gs pos="100000">
                  <a:srgbClr val="9999FF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val 22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9999FF"/>
                </a:gs>
                <a:gs pos="100000">
                  <a:srgbClr val="9999FF">
                    <a:gamma/>
                    <a:shade val="76078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" name="Rectangle 24"/>
          <p:cNvSpPr>
            <a:spLocks noChangeArrowheads="1"/>
          </p:cNvSpPr>
          <p:nvPr/>
        </p:nvSpPr>
        <p:spPr bwMode="gray">
          <a:xfrm>
            <a:off x="3634086" y="4719538"/>
            <a:ext cx="1946275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ThemeGallery  </a:t>
            </a:r>
            <a:r>
              <a:rPr lang="en-US" altLang="zh-CN" sz="1200" b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59" name="Text Box 29"/>
          <p:cNvSpPr txBox="1">
            <a:spLocks noChangeArrowheads="1"/>
          </p:cNvSpPr>
          <p:nvPr/>
        </p:nvSpPr>
        <p:spPr bwMode="gray">
          <a:xfrm>
            <a:off x="3745211" y="953988"/>
            <a:ext cx="1993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61" name="Freeform 34"/>
          <p:cNvSpPr>
            <a:spLocks/>
          </p:cNvSpPr>
          <p:nvPr/>
        </p:nvSpPr>
        <p:spPr bwMode="gray">
          <a:xfrm>
            <a:off x="3642023" y="3828951"/>
            <a:ext cx="2024063" cy="785812"/>
          </a:xfrm>
          <a:custGeom>
            <a:avLst/>
            <a:gdLst>
              <a:gd name="T0" fmla="*/ 0 w 1291"/>
              <a:gd name="T1" fmla="*/ 495 h 495"/>
              <a:gd name="T2" fmla="*/ 1291 w 1291"/>
              <a:gd name="T3" fmla="*/ 488 h 495"/>
              <a:gd name="T4" fmla="*/ 1079 w 1291"/>
              <a:gd name="T5" fmla="*/ 156 h 495"/>
              <a:gd name="T6" fmla="*/ 635 w 1291"/>
              <a:gd name="T7" fmla="*/ 0 h 495"/>
              <a:gd name="T8" fmla="*/ 230 w 1291"/>
              <a:gd name="T9" fmla="*/ 143 h 495"/>
              <a:gd name="T10" fmla="*/ 0 w 1291"/>
              <a:gd name="T11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1" h="495">
                <a:moveTo>
                  <a:pt x="0" y="495"/>
                </a:moveTo>
                <a:lnTo>
                  <a:pt x="1291" y="488"/>
                </a:lnTo>
                <a:cubicBezTo>
                  <a:pt x="1255" y="336"/>
                  <a:pt x="1163" y="231"/>
                  <a:pt x="1079" y="156"/>
                </a:cubicBezTo>
                <a:cubicBezTo>
                  <a:pt x="995" y="81"/>
                  <a:pt x="854" y="0"/>
                  <a:pt x="635" y="0"/>
                </a:cubicBezTo>
                <a:cubicBezTo>
                  <a:pt x="416" y="0"/>
                  <a:pt x="340" y="63"/>
                  <a:pt x="230" y="143"/>
                </a:cubicBezTo>
                <a:cubicBezTo>
                  <a:pt x="120" y="223"/>
                  <a:pt x="6" y="413"/>
                  <a:pt x="0" y="495"/>
                </a:cubicBezTo>
                <a:close/>
              </a:path>
            </a:pathLst>
          </a:custGeom>
          <a:solidFill>
            <a:srgbClr val="99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Rectangle 23"/>
          <p:cNvSpPr>
            <a:spLocks noChangeArrowheads="1"/>
          </p:cNvSpPr>
          <p:nvPr/>
        </p:nvSpPr>
        <p:spPr bwMode="black">
          <a:xfrm>
            <a:off x="3780136" y="4141688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3" name="Freeform 35"/>
          <p:cNvSpPr>
            <a:spLocks/>
          </p:cNvSpPr>
          <p:nvPr/>
        </p:nvSpPr>
        <p:spPr bwMode="gray">
          <a:xfrm>
            <a:off x="6004223" y="1047651"/>
            <a:ext cx="2033588" cy="781050"/>
          </a:xfrm>
          <a:custGeom>
            <a:avLst/>
            <a:gdLst>
              <a:gd name="T0" fmla="*/ 0 w 1293"/>
              <a:gd name="T1" fmla="*/ 490 h 492"/>
              <a:gd name="T2" fmla="*/ 1293 w 1293"/>
              <a:gd name="T3" fmla="*/ 492 h 492"/>
              <a:gd name="T4" fmla="*/ 1081 w 1293"/>
              <a:gd name="T5" fmla="*/ 160 h 492"/>
              <a:gd name="T6" fmla="*/ 648 w 1293"/>
              <a:gd name="T7" fmla="*/ 0 h 492"/>
              <a:gd name="T8" fmla="*/ 232 w 1293"/>
              <a:gd name="T9" fmla="*/ 147 h 492"/>
              <a:gd name="T10" fmla="*/ 0 w 1293"/>
              <a:gd name="T11" fmla="*/ 49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3" h="492">
                <a:moveTo>
                  <a:pt x="0" y="490"/>
                </a:moveTo>
                <a:lnTo>
                  <a:pt x="1293" y="492"/>
                </a:lnTo>
                <a:cubicBezTo>
                  <a:pt x="1257" y="340"/>
                  <a:pt x="1165" y="235"/>
                  <a:pt x="1081" y="160"/>
                </a:cubicBezTo>
                <a:cubicBezTo>
                  <a:pt x="997" y="85"/>
                  <a:pt x="867" y="0"/>
                  <a:pt x="648" y="0"/>
                </a:cubicBezTo>
                <a:cubicBezTo>
                  <a:pt x="429" y="0"/>
                  <a:pt x="342" y="67"/>
                  <a:pt x="232" y="147"/>
                </a:cubicBezTo>
                <a:cubicBezTo>
                  <a:pt x="122" y="227"/>
                  <a:pt x="18" y="421"/>
                  <a:pt x="0" y="490"/>
                </a:cubicBezTo>
                <a:close/>
              </a:path>
            </a:pathLst>
          </a:custGeom>
          <a:solidFill>
            <a:srgbClr val="D3CE7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Freeform 36"/>
          <p:cNvSpPr>
            <a:spLocks/>
          </p:cNvSpPr>
          <p:nvPr/>
        </p:nvSpPr>
        <p:spPr bwMode="gray">
          <a:xfrm>
            <a:off x="1505248" y="1049238"/>
            <a:ext cx="2038350" cy="785813"/>
          </a:xfrm>
          <a:custGeom>
            <a:avLst/>
            <a:gdLst>
              <a:gd name="T0" fmla="*/ 0 w 1284"/>
              <a:gd name="T1" fmla="*/ 495 h 495"/>
              <a:gd name="T2" fmla="*/ 1284 w 1284"/>
              <a:gd name="T3" fmla="*/ 492 h 495"/>
              <a:gd name="T4" fmla="*/ 1072 w 1284"/>
              <a:gd name="T5" fmla="*/ 160 h 495"/>
              <a:gd name="T6" fmla="*/ 639 w 1284"/>
              <a:gd name="T7" fmla="*/ 0 h 495"/>
              <a:gd name="T8" fmla="*/ 223 w 1284"/>
              <a:gd name="T9" fmla="*/ 147 h 495"/>
              <a:gd name="T10" fmla="*/ 0 w 1284"/>
              <a:gd name="T11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4" h="495">
                <a:moveTo>
                  <a:pt x="0" y="495"/>
                </a:moveTo>
                <a:lnTo>
                  <a:pt x="1284" y="492"/>
                </a:lnTo>
                <a:cubicBezTo>
                  <a:pt x="1248" y="340"/>
                  <a:pt x="1156" y="235"/>
                  <a:pt x="1072" y="160"/>
                </a:cubicBezTo>
                <a:cubicBezTo>
                  <a:pt x="988" y="85"/>
                  <a:pt x="858" y="0"/>
                  <a:pt x="639" y="0"/>
                </a:cubicBezTo>
                <a:cubicBezTo>
                  <a:pt x="420" y="0"/>
                  <a:pt x="333" y="67"/>
                  <a:pt x="223" y="147"/>
                </a:cubicBezTo>
                <a:cubicBezTo>
                  <a:pt x="113" y="227"/>
                  <a:pt x="18" y="426"/>
                  <a:pt x="0" y="495"/>
                </a:cubicBezTo>
                <a:close/>
              </a:path>
            </a:pathLst>
          </a:custGeom>
          <a:solidFill>
            <a:srgbClr val="A3C97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Rectangle 17"/>
          <p:cNvSpPr>
            <a:spLocks noChangeArrowheads="1"/>
          </p:cNvSpPr>
          <p:nvPr/>
        </p:nvSpPr>
        <p:spPr bwMode="black">
          <a:xfrm>
            <a:off x="6115348" y="1360388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black">
          <a:xfrm>
            <a:off x="1633836" y="1369913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7" name="Freeform 46"/>
          <p:cNvSpPr>
            <a:spLocks/>
          </p:cNvSpPr>
          <p:nvPr/>
        </p:nvSpPr>
        <p:spPr bwMode="gray">
          <a:xfrm>
            <a:off x="4386561" y="1723926"/>
            <a:ext cx="679450" cy="1857375"/>
          </a:xfrm>
          <a:custGeom>
            <a:avLst/>
            <a:gdLst>
              <a:gd name="T0" fmla="*/ 166 w 1243"/>
              <a:gd name="T1" fmla="*/ 611 h 3407"/>
              <a:gd name="T2" fmla="*/ 92 w 1243"/>
              <a:gd name="T3" fmla="*/ 813 h 3407"/>
              <a:gd name="T4" fmla="*/ 112 w 1243"/>
              <a:gd name="T5" fmla="*/ 1008 h 3407"/>
              <a:gd name="T6" fmla="*/ 104 w 1243"/>
              <a:gd name="T7" fmla="*/ 1192 h 3407"/>
              <a:gd name="T8" fmla="*/ 124 w 1243"/>
              <a:gd name="T9" fmla="*/ 1383 h 3407"/>
              <a:gd name="T10" fmla="*/ 104 w 1243"/>
              <a:gd name="T11" fmla="*/ 1555 h 3407"/>
              <a:gd name="T12" fmla="*/ 88 w 1243"/>
              <a:gd name="T13" fmla="*/ 1674 h 3407"/>
              <a:gd name="T14" fmla="*/ 10 w 1243"/>
              <a:gd name="T15" fmla="*/ 1800 h 3407"/>
              <a:gd name="T16" fmla="*/ 64 w 1243"/>
              <a:gd name="T17" fmla="*/ 1982 h 3407"/>
              <a:gd name="T18" fmla="*/ 173 w 1243"/>
              <a:gd name="T19" fmla="*/ 2259 h 3407"/>
              <a:gd name="T20" fmla="*/ 301 w 1243"/>
              <a:gd name="T21" fmla="*/ 2490 h 3407"/>
              <a:gd name="T22" fmla="*/ 391 w 1243"/>
              <a:gd name="T23" fmla="*/ 2676 h 3407"/>
              <a:gd name="T24" fmla="*/ 346 w 1243"/>
              <a:gd name="T25" fmla="*/ 2816 h 3407"/>
              <a:gd name="T26" fmla="*/ 260 w 1243"/>
              <a:gd name="T27" fmla="*/ 2919 h 3407"/>
              <a:gd name="T28" fmla="*/ 367 w 1243"/>
              <a:gd name="T29" fmla="*/ 2961 h 3407"/>
              <a:gd name="T30" fmla="*/ 298 w 1243"/>
              <a:gd name="T31" fmla="*/ 3273 h 3407"/>
              <a:gd name="T32" fmla="*/ 361 w 1243"/>
              <a:gd name="T33" fmla="*/ 3396 h 3407"/>
              <a:gd name="T34" fmla="*/ 515 w 1243"/>
              <a:gd name="T35" fmla="*/ 3140 h 3407"/>
              <a:gd name="T36" fmla="*/ 631 w 1243"/>
              <a:gd name="T37" fmla="*/ 2934 h 3407"/>
              <a:gd name="T38" fmla="*/ 667 w 1243"/>
              <a:gd name="T39" fmla="*/ 2771 h 3407"/>
              <a:gd name="T40" fmla="*/ 679 w 1243"/>
              <a:gd name="T41" fmla="*/ 2640 h 3407"/>
              <a:gd name="T42" fmla="*/ 703 w 1243"/>
              <a:gd name="T43" fmla="*/ 2448 h 3407"/>
              <a:gd name="T44" fmla="*/ 733 w 1243"/>
              <a:gd name="T45" fmla="*/ 2257 h 3407"/>
              <a:gd name="T46" fmla="*/ 796 w 1243"/>
              <a:gd name="T47" fmla="*/ 2021 h 3407"/>
              <a:gd name="T48" fmla="*/ 757 w 1243"/>
              <a:gd name="T49" fmla="*/ 1725 h 3407"/>
              <a:gd name="T50" fmla="*/ 740 w 1243"/>
              <a:gd name="T51" fmla="*/ 1476 h 3407"/>
              <a:gd name="T52" fmla="*/ 787 w 1243"/>
              <a:gd name="T53" fmla="*/ 1280 h 3407"/>
              <a:gd name="T54" fmla="*/ 842 w 1243"/>
              <a:gd name="T55" fmla="*/ 1223 h 3407"/>
              <a:gd name="T56" fmla="*/ 1093 w 1243"/>
              <a:gd name="T57" fmla="*/ 1083 h 3407"/>
              <a:gd name="T58" fmla="*/ 1241 w 1243"/>
              <a:gd name="T59" fmla="*/ 902 h 3407"/>
              <a:gd name="T60" fmla="*/ 1201 w 1243"/>
              <a:gd name="T61" fmla="*/ 720 h 3407"/>
              <a:gd name="T62" fmla="*/ 1055 w 1243"/>
              <a:gd name="T63" fmla="*/ 569 h 3407"/>
              <a:gd name="T64" fmla="*/ 1081 w 1243"/>
              <a:gd name="T65" fmla="*/ 345 h 3407"/>
              <a:gd name="T66" fmla="*/ 999 w 1243"/>
              <a:gd name="T67" fmla="*/ 249 h 3407"/>
              <a:gd name="T68" fmla="*/ 927 w 1243"/>
              <a:gd name="T69" fmla="*/ 515 h 3407"/>
              <a:gd name="T70" fmla="*/ 866 w 1243"/>
              <a:gd name="T71" fmla="*/ 690 h 3407"/>
              <a:gd name="T72" fmla="*/ 832 w 1243"/>
              <a:gd name="T73" fmla="*/ 699 h 3407"/>
              <a:gd name="T74" fmla="*/ 656 w 1243"/>
              <a:gd name="T75" fmla="*/ 641 h 3407"/>
              <a:gd name="T76" fmla="*/ 533 w 1243"/>
              <a:gd name="T77" fmla="*/ 545 h 3407"/>
              <a:gd name="T78" fmla="*/ 595 w 1243"/>
              <a:gd name="T79" fmla="*/ 434 h 3407"/>
              <a:gd name="T80" fmla="*/ 592 w 1243"/>
              <a:gd name="T81" fmla="*/ 374 h 3407"/>
              <a:gd name="T82" fmla="*/ 613 w 1243"/>
              <a:gd name="T83" fmla="*/ 345 h 3407"/>
              <a:gd name="T84" fmla="*/ 599 w 1243"/>
              <a:gd name="T85" fmla="*/ 270 h 3407"/>
              <a:gd name="T86" fmla="*/ 617 w 1243"/>
              <a:gd name="T87" fmla="*/ 231 h 3407"/>
              <a:gd name="T88" fmla="*/ 575 w 1243"/>
              <a:gd name="T89" fmla="*/ 146 h 3407"/>
              <a:gd name="T90" fmla="*/ 550 w 1243"/>
              <a:gd name="T91" fmla="*/ 98 h 3407"/>
              <a:gd name="T92" fmla="*/ 416 w 1243"/>
              <a:gd name="T93" fmla="*/ 11 h 3407"/>
              <a:gd name="T94" fmla="*/ 256 w 1243"/>
              <a:gd name="T95" fmla="*/ 12 h 3407"/>
              <a:gd name="T96" fmla="*/ 134 w 1243"/>
              <a:gd name="T97" fmla="*/ 75 h 3407"/>
              <a:gd name="T98" fmla="*/ 112 w 1243"/>
              <a:gd name="T99" fmla="*/ 126 h 3407"/>
              <a:gd name="T100" fmla="*/ 85 w 1243"/>
              <a:gd name="T101" fmla="*/ 200 h 3407"/>
              <a:gd name="T102" fmla="*/ 58 w 1243"/>
              <a:gd name="T103" fmla="*/ 269 h 3407"/>
              <a:gd name="T104" fmla="*/ 85 w 1243"/>
              <a:gd name="T105" fmla="*/ 318 h 3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43" h="3407">
                <a:moveTo>
                  <a:pt x="109" y="377"/>
                </a:moveTo>
                <a:lnTo>
                  <a:pt x="128" y="466"/>
                </a:lnTo>
                <a:cubicBezTo>
                  <a:pt x="137" y="505"/>
                  <a:pt x="151" y="571"/>
                  <a:pt x="166" y="611"/>
                </a:cubicBezTo>
                <a:cubicBezTo>
                  <a:pt x="181" y="651"/>
                  <a:pt x="222" y="678"/>
                  <a:pt x="217" y="704"/>
                </a:cubicBezTo>
                <a:lnTo>
                  <a:pt x="133" y="770"/>
                </a:lnTo>
                <a:cubicBezTo>
                  <a:pt x="112" y="788"/>
                  <a:pt x="98" y="794"/>
                  <a:pt x="92" y="813"/>
                </a:cubicBezTo>
                <a:cubicBezTo>
                  <a:pt x="85" y="829"/>
                  <a:pt x="95" y="865"/>
                  <a:pt x="95" y="884"/>
                </a:cubicBezTo>
                <a:cubicBezTo>
                  <a:pt x="95" y="903"/>
                  <a:pt x="88" y="905"/>
                  <a:pt x="91" y="926"/>
                </a:cubicBezTo>
                <a:lnTo>
                  <a:pt x="112" y="1008"/>
                </a:lnTo>
                <a:lnTo>
                  <a:pt x="128" y="1079"/>
                </a:lnTo>
                <a:lnTo>
                  <a:pt x="113" y="1112"/>
                </a:lnTo>
                <a:lnTo>
                  <a:pt x="104" y="1192"/>
                </a:lnTo>
                <a:lnTo>
                  <a:pt x="113" y="1274"/>
                </a:lnTo>
                <a:cubicBezTo>
                  <a:pt x="115" y="1297"/>
                  <a:pt x="111" y="1314"/>
                  <a:pt x="113" y="1332"/>
                </a:cubicBezTo>
                <a:cubicBezTo>
                  <a:pt x="115" y="1351"/>
                  <a:pt x="122" y="1366"/>
                  <a:pt x="124" y="1383"/>
                </a:cubicBezTo>
                <a:cubicBezTo>
                  <a:pt x="126" y="1400"/>
                  <a:pt x="125" y="1418"/>
                  <a:pt x="128" y="1434"/>
                </a:cubicBezTo>
                <a:cubicBezTo>
                  <a:pt x="123" y="1450"/>
                  <a:pt x="99" y="1467"/>
                  <a:pt x="95" y="1487"/>
                </a:cubicBezTo>
                <a:cubicBezTo>
                  <a:pt x="91" y="1507"/>
                  <a:pt x="103" y="1535"/>
                  <a:pt x="104" y="1555"/>
                </a:cubicBezTo>
                <a:lnTo>
                  <a:pt x="95" y="1595"/>
                </a:lnTo>
                <a:lnTo>
                  <a:pt x="85" y="1629"/>
                </a:lnTo>
                <a:lnTo>
                  <a:pt x="88" y="1674"/>
                </a:lnTo>
                <a:cubicBezTo>
                  <a:pt x="86" y="1687"/>
                  <a:pt x="74" y="1696"/>
                  <a:pt x="71" y="1707"/>
                </a:cubicBezTo>
                <a:cubicBezTo>
                  <a:pt x="68" y="1718"/>
                  <a:pt x="79" y="1728"/>
                  <a:pt x="68" y="1743"/>
                </a:cubicBezTo>
                <a:cubicBezTo>
                  <a:pt x="58" y="1758"/>
                  <a:pt x="18" y="1782"/>
                  <a:pt x="10" y="1800"/>
                </a:cubicBezTo>
                <a:cubicBezTo>
                  <a:pt x="0" y="1817"/>
                  <a:pt x="11" y="1822"/>
                  <a:pt x="19" y="1854"/>
                </a:cubicBezTo>
                <a:lnTo>
                  <a:pt x="28" y="1916"/>
                </a:lnTo>
                <a:lnTo>
                  <a:pt x="64" y="1982"/>
                </a:lnTo>
                <a:lnTo>
                  <a:pt x="71" y="2037"/>
                </a:lnTo>
                <a:lnTo>
                  <a:pt x="85" y="2090"/>
                </a:lnTo>
                <a:lnTo>
                  <a:pt x="173" y="2259"/>
                </a:lnTo>
                <a:lnTo>
                  <a:pt x="223" y="2352"/>
                </a:lnTo>
                <a:lnTo>
                  <a:pt x="249" y="2402"/>
                </a:lnTo>
                <a:lnTo>
                  <a:pt x="301" y="2490"/>
                </a:lnTo>
                <a:lnTo>
                  <a:pt x="335" y="2559"/>
                </a:lnTo>
                <a:lnTo>
                  <a:pt x="362" y="2615"/>
                </a:lnTo>
                <a:cubicBezTo>
                  <a:pt x="371" y="2634"/>
                  <a:pt x="385" y="2659"/>
                  <a:pt x="391" y="2676"/>
                </a:cubicBezTo>
                <a:cubicBezTo>
                  <a:pt x="397" y="2693"/>
                  <a:pt x="392" y="2702"/>
                  <a:pt x="401" y="2717"/>
                </a:cubicBezTo>
                <a:lnTo>
                  <a:pt x="443" y="2765"/>
                </a:lnTo>
                <a:lnTo>
                  <a:pt x="346" y="2816"/>
                </a:lnTo>
                <a:lnTo>
                  <a:pt x="262" y="2874"/>
                </a:lnTo>
                <a:cubicBezTo>
                  <a:pt x="248" y="2892"/>
                  <a:pt x="263" y="2915"/>
                  <a:pt x="263" y="2922"/>
                </a:cubicBezTo>
                <a:cubicBezTo>
                  <a:pt x="263" y="2929"/>
                  <a:pt x="254" y="2913"/>
                  <a:pt x="260" y="2919"/>
                </a:cubicBezTo>
                <a:cubicBezTo>
                  <a:pt x="266" y="2932"/>
                  <a:pt x="276" y="2956"/>
                  <a:pt x="298" y="2958"/>
                </a:cubicBezTo>
                <a:lnTo>
                  <a:pt x="386" y="2942"/>
                </a:lnTo>
                <a:lnTo>
                  <a:pt x="367" y="2961"/>
                </a:lnTo>
                <a:lnTo>
                  <a:pt x="341" y="3069"/>
                </a:lnTo>
                <a:lnTo>
                  <a:pt x="370" y="3103"/>
                </a:lnTo>
                <a:lnTo>
                  <a:pt x="298" y="3273"/>
                </a:lnTo>
                <a:lnTo>
                  <a:pt x="268" y="3344"/>
                </a:lnTo>
                <a:cubicBezTo>
                  <a:pt x="266" y="3363"/>
                  <a:pt x="269" y="3380"/>
                  <a:pt x="284" y="3389"/>
                </a:cubicBezTo>
                <a:cubicBezTo>
                  <a:pt x="296" y="3397"/>
                  <a:pt x="335" y="3407"/>
                  <a:pt x="361" y="3396"/>
                </a:cubicBezTo>
                <a:lnTo>
                  <a:pt x="443" y="3321"/>
                </a:lnTo>
                <a:lnTo>
                  <a:pt x="491" y="3249"/>
                </a:lnTo>
                <a:lnTo>
                  <a:pt x="515" y="3140"/>
                </a:lnTo>
                <a:lnTo>
                  <a:pt x="564" y="3103"/>
                </a:lnTo>
                <a:lnTo>
                  <a:pt x="588" y="3055"/>
                </a:lnTo>
                <a:lnTo>
                  <a:pt x="631" y="2934"/>
                </a:lnTo>
                <a:lnTo>
                  <a:pt x="647" y="2831"/>
                </a:lnTo>
                <a:lnTo>
                  <a:pt x="668" y="2811"/>
                </a:lnTo>
                <a:cubicBezTo>
                  <a:pt x="671" y="2801"/>
                  <a:pt x="665" y="2789"/>
                  <a:pt x="667" y="2771"/>
                </a:cubicBezTo>
                <a:cubicBezTo>
                  <a:pt x="669" y="2753"/>
                  <a:pt x="679" y="2716"/>
                  <a:pt x="680" y="2702"/>
                </a:cubicBezTo>
                <a:cubicBezTo>
                  <a:pt x="678" y="2685"/>
                  <a:pt x="670" y="2695"/>
                  <a:pt x="670" y="2685"/>
                </a:cubicBezTo>
                <a:lnTo>
                  <a:pt x="679" y="2640"/>
                </a:lnTo>
                <a:lnTo>
                  <a:pt x="676" y="2589"/>
                </a:lnTo>
                <a:lnTo>
                  <a:pt x="685" y="2499"/>
                </a:lnTo>
                <a:lnTo>
                  <a:pt x="703" y="2448"/>
                </a:lnTo>
                <a:lnTo>
                  <a:pt x="712" y="2400"/>
                </a:lnTo>
                <a:lnTo>
                  <a:pt x="718" y="2331"/>
                </a:lnTo>
                <a:lnTo>
                  <a:pt x="733" y="2257"/>
                </a:lnTo>
                <a:lnTo>
                  <a:pt x="760" y="2133"/>
                </a:lnTo>
                <a:cubicBezTo>
                  <a:pt x="771" y="2106"/>
                  <a:pt x="793" y="2115"/>
                  <a:pt x="799" y="2096"/>
                </a:cubicBezTo>
                <a:cubicBezTo>
                  <a:pt x="805" y="2077"/>
                  <a:pt x="802" y="2051"/>
                  <a:pt x="796" y="2021"/>
                </a:cubicBezTo>
                <a:lnTo>
                  <a:pt x="764" y="1916"/>
                </a:lnTo>
                <a:lnTo>
                  <a:pt x="769" y="1788"/>
                </a:lnTo>
                <a:lnTo>
                  <a:pt x="757" y="1725"/>
                </a:lnTo>
                <a:lnTo>
                  <a:pt x="758" y="1676"/>
                </a:lnTo>
                <a:lnTo>
                  <a:pt x="745" y="1625"/>
                </a:lnTo>
                <a:lnTo>
                  <a:pt x="740" y="1476"/>
                </a:lnTo>
                <a:lnTo>
                  <a:pt x="757" y="1418"/>
                </a:lnTo>
                <a:lnTo>
                  <a:pt x="767" y="1338"/>
                </a:lnTo>
                <a:lnTo>
                  <a:pt x="787" y="1280"/>
                </a:lnTo>
                <a:lnTo>
                  <a:pt x="797" y="1223"/>
                </a:lnTo>
                <a:lnTo>
                  <a:pt x="806" y="1218"/>
                </a:lnTo>
                <a:lnTo>
                  <a:pt x="842" y="1223"/>
                </a:lnTo>
                <a:lnTo>
                  <a:pt x="997" y="1176"/>
                </a:lnTo>
                <a:lnTo>
                  <a:pt x="1070" y="1137"/>
                </a:lnTo>
                <a:lnTo>
                  <a:pt x="1093" y="1083"/>
                </a:lnTo>
                <a:cubicBezTo>
                  <a:pt x="1116" y="1063"/>
                  <a:pt x="1187" y="1039"/>
                  <a:pt x="1207" y="1017"/>
                </a:cubicBezTo>
                <a:cubicBezTo>
                  <a:pt x="1226" y="993"/>
                  <a:pt x="1204" y="970"/>
                  <a:pt x="1210" y="951"/>
                </a:cubicBezTo>
                <a:cubicBezTo>
                  <a:pt x="1216" y="932"/>
                  <a:pt x="1238" y="919"/>
                  <a:pt x="1241" y="902"/>
                </a:cubicBezTo>
                <a:cubicBezTo>
                  <a:pt x="1243" y="881"/>
                  <a:pt x="1230" y="867"/>
                  <a:pt x="1229" y="848"/>
                </a:cubicBezTo>
                <a:cubicBezTo>
                  <a:pt x="1228" y="829"/>
                  <a:pt x="1242" y="810"/>
                  <a:pt x="1237" y="789"/>
                </a:cubicBezTo>
                <a:cubicBezTo>
                  <a:pt x="1234" y="763"/>
                  <a:pt x="1208" y="745"/>
                  <a:pt x="1201" y="720"/>
                </a:cubicBezTo>
                <a:cubicBezTo>
                  <a:pt x="1195" y="689"/>
                  <a:pt x="1208" y="660"/>
                  <a:pt x="1195" y="641"/>
                </a:cubicBezTo>
                <a:cubicBezTo>
                  <a:pt x="1179" y="620"/>
                  <a:pt x="1144" y="620"/>
                  <a:pt x="1121" y="608"/>
                </a:cubicBezTo>
                <a:cubicBezTo>
                  <a:pt x="1098" y="596"/>
                  <a:pt x="1069" y="583"/>
                  <a:pt x="1055" y="569"/>
                </a:cubicBezTo>
                <a:cubicBezTo>
                  <a:pt x="1037" y="556"/>
                  <a:pt x="1038" y="541"/>
                  <a:pt x="1037" y="522"/>
                </a:cubicBezTo>
                <a:cubicBezTo>
                  <a:pt x="1036" y="503"/>
                  <a:pt x="1044" y="481"/>
                  <a:pt x="1051" y="452"/>
                </a:cubicBezTo>
                <a:cubicBezTo>
                  <a:pt x="1058" y="423"/>
                  <a:pt x="1076" y="374"/>
                  <a:pt x="1081" y="345"/>
                </a:cubicBezTo>
                <a:cubicBezTo>
                  <a:pt x="1088" y="304"/>
                  <a:pt x="1087" y="297"/>
                  <a:pt x="1082" y="281"/>
                </a:cubicBezTo>
                <a:cubicBezTo>
                  <a:pt x="1077" y="265"/>
                  <a:pt x="1066" y="251"/>
                  <a:pt x="1052" y="246"/>
                </a:cubicBezTo>
                <a:cubicBezTo>
                  <a:pt x="1040" y="242"/>
                  <a:pt x="1016" y="232"/>
                  <a:pt x="999" y="249"/>
                </a:cubicBezTo>
                <a:cubicBezTo>
                  <a:pt x="983" y="265"/>
                  <a:pt x="963" y="309"/>
                  <a:pt x="953" y="344"/>
                </a:cubicBezTo>
                <a:cubicBezTo>
                  <a:pt x="945" y="376"/>
                  <a:pt x="945" y="434"/>
                  <a:pt x="941" y="462"/>
                </a:cubicBezTo>
                <a:lnTo>
                  <a:pt x="927" y="515"/>
                </a:lnTo>
                <a:lnTo>
                  <a:pt x="907" y="545"/>
                </a:lnTo>
                <a:lnTo>
                  <a:pt x="883" y="626"/>
                </a:lnTo>
                <a:lnTo>
                  <a:pt x="866" y="690"/>
                </a:lnTo>
                <a:lnTo>
                  <a:pt x="869" y="780"/>
                </a:lnTo>
                <a:lnTo>
                  <a:pt x="860" y="782"/>
                </a:lnTo>
                <a:lnTo>
                  <a:pt x="832" y="699"/>
                </a:lnTo>
                <a:lnTo>
                  <a:pt x="794" y="659"/>
                </a:lnTo>
                <a:cubicBezTo>
                  <a:pt x="777" y="648"/>
                  <a:pt x="750" y="636"/>
                  <a:pt x="727" y="633"/>
                </a:cubicBezTo>
                <a:cubicBezTo>
                  <a:pt x="706" y="630"/>
                  <a:pt x="677" y="642"/>
                  <a:pt x="656" y="641"/>
                </a:cubicBezTo>
                <a:cubicBezTo>
                  <a:pt x="634" y="640"/>
                  <a:pt x="610" y="632"/>
                  <a:pt x="602" y="627"/>
                </a:cubicBezTo>
                <a:lnTo>
                  <a:pt x="605" y="609"/>
                </a:lnTo>
                <a:lnTo>
                  <a:pt x="533" y="545"/>
                </a:lnTo>
                <a:cubicBezTo>
                  <a:pt x="524" y="530"/>
                  <a:pt x="544" y="530"/>
                  <a:pt x="550" y="521"/>
                </a:cubicBezTo>
                <a:cubicBezTo>
                  <a:pt x="556" y="512"/>
                  <a:pt x="565" y="503"/>
                  <a:pt x="572" y="489"/>
                </a:cubicBezTo>
                <a:cubicBezTo>
                  <a:pt x="582" y="469"/>
                  <a:pt x="591" y="455"/>
                  <a:pt x="595" y="434"/>
                </a:cubicBezTo>
                <a:cubicBezTo>
                  <a:pt x="597" y="419"/>
                  <a:pt x="596" y="402"/>
                  <a:pt x="593" y="399"/>
                </a:cubicBezTo>
                <a:cubicBezTo>
                  <a:pt x="590" y="396"/>
                  <a:pt x="578" y="393"/>
                  <a:pt x="578" y="389"/>
                </a:cubicBezTo>
                <a:cubicBezTo>
                  <a:pt x="578" y="385"/>
                  <a:pt x="588" y="378"/>
                  <a:pt x="592" y="374"/>
                </a:cubicBezTo>
                <a:lnTo>
                  <a:pt x="604" y="365"/>
                </a:lnTo>
                <a:lnTo>
                  <a:pt x="599" y="342"/>
                </a:lnTo>
                <a:lnTo>
                  <a:pt x="613" y="345"/>
                </a:lnTo>
                <a:lnTo>
                  <a:pt x="602" y="306"/>
                </a:lnTo>
                <a:cubicBezTo>
                  <a:pt x="603" y="298"/>
                  <a:pt x="617" y="300"/>
                  <a:pt x="617" y="294"/>
                </a:cubicBezTo>
                <a:cubicBezTo>
                  <a:pt x="618" y="290"/>
                  <a:pt x="600" y="277"/>
                  <a:pt x="599" y="270"/>
                </a:cubicBezTo>
                <a:lnTo>
                  <a:pt x="622" y="261"/>
                </a:lnTo>
                <a:cubicBezTo>
                  <a:pt x="621" y="252"/>
                  <a:pt x="594" y="221"/>
                  <a:pt x="593" y="216"/>
                </a:cubicBezTo>
                <a:cubicBezTo>
                  <a:pt x="594" y="211"/>
                  <a:pt x="623" y="249"/>
                  <a:pt x="617" y="231"/>
                </a:cubicBezTo>
                <a:cubicBezTo>
                  <a:pt x="611" y="213"/>
                  <a:pt x="599" y="197"/>
                  <a:pt x="595" y="189"/>
                </a:cubicBezTo>
                <a:cubicBezTo>
                  <a:pt x="591" y="182"/>
                  <a:pt x="575" y="164"/>
                  <a:pt x="604" y="177"/>
                </a:cubicBezTo>
                <a:cubicBezTo>
                  <a:pt x="633" y="190"/>
                  <a:pt x="581" y="155"/>
                  <a:pt x="575" y="146"/>
                </a:cubicBezTo>
                <a:cubicBezTo>
                  <a:pt x="569" y="137"/>
                  <a:pt x="565" y="127"/>
                  <a:pt x="566" y="122"/>
                </a:cubicBezTo>
                <a:cubicBezTo>
                  <a:pt x="567" y="117"/>
                  <a:pt x="584" y="121"/>
                  <a:pt x="581" y="117"/>
                </a:cubicBezTo>
                <a:cubicBezTo>
                  <a:pt x="578" y="113"/>
                  <a:pt x="560" y="107"/>
                  <a:pt x="550" y="98"/>
                </a:cubicBezTo>
                <a:cubicBezTo>
                  <a:pt x="540" y="89"/>
                  <a:pt x="537" y="74"/>
                  <a:pt x="523" y="63"/>
                </a:cubicBezTo>
                <a:cubicBezTo>
                  <a:pt x="507" y="48"/>
                  <a:pt x="485" y="40"/>
                  <a:pt x="467" y="31"/>
                </a:cubicBezTo>
                <a:cubicBezTo>
                  <a:pt x="449" y="22"/>
                  <a:pt x="434" y="16"/>
                  <a:pt x="416" y="11"/>
                </a:cubicBezTo>
                <a:cubicBezTo>
                  <a:pt x="398" y="6"/>
                  <a:pt x="378" y="0"/>
                  <a:pt x="359" y="2"/>
                </a:cubicBezTo>
                <a:cubicBezTo>
                  <a:pt x="339" y="5"/>
                  <a:pt x="321" y="19"/>
                  <a:pt x="304" y="21"/>
                </a:cubicBezTo>
                <a:cubicBezTo>
                  <a:pt x="287" y="23"/>
                  <a:pt x="275" y="8"/>
                  <a:pt x="256" y="12"/>
                </a:cubicBezTo>
                <a:cubicBezTo>
                  <a:pt x="239" y="15"/>
                  <a:pt x="208" y="31"/>
                  <a:pt x="190" y="44"/>
                </a:cubicBezTo>
                <a:lnTo>
                  <a:pt x="136" y="87"/>
                </a:lnTo>
                <a:cubicBezTo>
                  <a:pt x="127" y="92"/>
                  <a:pt x="137" y="72"/>
                  <a:pt x="134" y="75"/>
                </a:cubicBezTo>
                <a:cubicBezTo>
                  <a:pt x="132" y="77"/>
                  <a:pt x="125" y="96"/>
                  <a:pt x="121" y="104"/>
                </a:cubicBezTo>
                <a:cubicBezTo>
                  <a:pt x="118" y="105"/>
                  <a:pt x="117" y="80"/>
                  <a:pt x="115" y="84"/>
                </a:cubicBezTo>
                <a:cubicBezTo>
                  <a:pt x="113" y="88"/>
                  <a:pt x="115" y="111"/>
                  <a:pt x="112" y="126"/>
                </a:cubicBezTo>
                <a:cubicBezTo>
                  <a:pt x="109" y="141"/>
                  <a:pt x="100" y="170"/>
                  <a:pt x="94" y="174"/>
                </a:cubicBezTo>
                <a:cubicBezTo>
                  <a:pt x="90" y="187"/>
                  <a:pt x="72" y="133"/>
                  <a:pt x="77" y="152"/>
                </a:cubicBezTo>
                <a:cubicBezTo>
                  <a:pt x="82" y="171"/>
                  <a:pt x="86" y="196"/>
                  <a:pt x="85" y="200"/>
                </a:cubicBezTo>
                <a:cubicBezTo>
                  <a:pt x="84" y="204"/>
                  <a:pt x="73" y="170"/>
                  <a:pt x="70" y="176"/>
                </a:cubicBezTo>
                <a:cubicBezTo>
                  <a:pt x="87" y="212"/>
                  <a:pt x="67" y="215"/>
                  <a:pt x="68" y="237"/>
                </a:cubicBezTo>
                <a:cubicBezTo>
                  <a:pt x="66" y="252"/>
                  <a:pt x="77" y="263"/>
                  <a:pt x="58" y="269"/>
                </a:cubicBezTo>
                <a:cubicBezTo>
                  <a:pt x="39" y="275"/>
                  <a:pt x="77" y="275"/>
                  <a:pt x="77" y="279"/>
                </a:cubicBezTo>
                <a:cubicBezTo>
                  <a:pt x="77" y="283"/>
                  <a:pt x="74" y="297"/>
                  <a:pt x="58" y="294"/>
                </a:cubicBezTo>
                <a:cubicBezTo>
                  <a:pt x="42" y="291"/>
                  <a:pt x="80" y="310"/>
                  <a:pt x="85" y="318"/>
                </a:cubicBezTo>
                <a:cubicBezTo>
                  <a:pt x="90" y="326"/>
                  <a:pt x="85" y="334"/>
                  <a:pt x="89" y="344"/>
                </a:cubicBezTo>
                <a:lnTo>
                  <a:pt x="109" y="377"/>
                </a:lnTo>
                <a:close/>
              </a:path>
            </a:pathLst>
          </a:custGeom>
          <a:gradFill rotWithShape="1">
            <a:gsLst>
              <a:gs pos="0">
                <a:srgbClr val="9A2FBB"/>
              </a:gs>
              <a:gs pos="100000">
                <a:srgbClr val="9A2FBB">
                  <a:gamma/>
                  <a:shade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19913</TotalTime>
  <Words>64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984</cp:revision>
  <dcterms:created xsi:type="dcterms:W3CDTF">2009-02-11T05:37:22Z</dcterms:created>
  <dcterms:modified xsi:type="dcterms:W3CDTF">2012-12-06T12:43:08Z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