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AutoShape 56"/>
          <p:cNvSpPr>
            <a:spLocks noChangeArrowheads="1"/>
          </p:cNvSpPr>
          <p:nvPr/>
        </p:nvSpPr>
        <p:spPr bwMode="gray">
          <a:xfrm>
            <a:off x="1447800" y="5064919"/>
            <a:ext cx="6305550" cy="830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AutoShape 38"/>
          <p:cNvSpPr>
            <a:spLocks noChangeArrowheads="1"/>
          </p:cNvSpPr>
          <p:nvPr/>
        </p:nvSpPr>
        <p:spPr bwMode="gray">
          <a:xfrm rot="1961519">
            <a:off x="2200275" y="2509044"/>
            <a:ext cx="4784725" cy="10937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9BC36"/>
              </a:gs>
              <a:gs pos="50000">
                <a:srgbClr val="89BC36">
                  <a:gamma/>
                  <a:tint val="40000"/>
                  <a:invGamma/>
                </a:srgbClr>
              </a:gs>
              <a:gs pos="100000">
                <a:srgbClr val="89BC3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AutoShape 39"/>
          <p:cNvSpPr>
            <a:spLocks noChangeArrowheads="1"/>
          </p:cNvSpPr>
          <p:nvPr/>
        </p:nvSpPr>
        <p:spPr bwMode="gray">
          <a:xfrm rot="19638481" flipH="1">
            <a:off x="2197100" y="2512219"/>
            <a:ext cx="4784725" cy="10937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1D2"/>
              </a:gs>
              <a:gs pos="50000">
                <a:srgbClr val="0091D2">
                  <a:gamma/>
                  <a:tint val="29804"/>
                  <a:invGamma/>
                </a:srgbClr>
              </a:gs>
              <a:gs pos="100000">
                <a:srgbClr val="0091D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AutoShape 40"/>
          <p:cNvSpPr>
            <a:spLocks noChangeArrowheads="1"/>
          </p:cNvSpPr>
          <p:nvPr/>
        </p:nvSpPr>
        <p:spPr bwMode="gray">
          <a:xfrm>
            <a:off x="3602038" y="2175669"/>
            <a:ext cx="2003425" cy="1311275"/>
          </a:xfrm>
          <a:prstGeom prst="diamond">
            <a:avLst/>
          </a:pr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tint val="43922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Text Box 41"/>
          <p:cNvSpPr txBox="1">
            <a:spLocks noChangeArrowheads="1"/>
          </p:cNvSpPr>
          <p:nvPr/>
        </p:nvSpPr>
        <p:spPr bwMode="gray">
          <a:xfrm>
            <a:off x="3765550" y="2464594"/>
            <a:ext cx="1676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E1"/>
                </a:solidFill>
                <a:ea typeface="宋体" charset="-122"/>
              </a:rPr>
              <a:t>Text in here</a:t>
            </a:r>
          </a:p>
        </p:txBody>
      </p:sp>
      <p:sp>
        <p:nvSpPr>
          <p:cNvPr id="74" name="Rectangle 46"/>
          <p:cNvSpPr>
            <a:spLocks noChangeArrowheads="1"/>
          </p:cNvSpPr>
          <p:nvPr/>
        </p:nvSpPr>
        <p:spPr bwMode="gray">
          <a:xfrm>
            <a:off x="1238250" y="5180806"/>
            <a:ext cx="6713538" cy="34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 dirty="0" smtClean="0">
                <a:solidFill>
                  <a:srgbClr val="CC0000"/>
                </a:solidFill>
                <a:ea typeface="宋体" charset="-122"/>
              </a:rPr>
              <a:t>              </a:t>
            </a:r>
            <a:r>
              <a:rPr lang="en-US" altLang="zh-CN" sz="1600" dirty="0" err="1" smtClean="0">
                <a:solidFill>
                  <a:srgbClr val="CC0000"/>
                </a:solidFill>
                <a:ea typeface="宋体" charset="-122"/>
              </a:rPr>
              <a:t>ThemeGallery</a:t>
            </a:r>
            <a:r>
              <a:rPr lang="en-US" altLang="zh-CN" sz="1600" dirty="0" smtClean="0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 dirty="0">
                <a:solidFill>
                  <a:srgbClr val="000000"/>
                </a:solidFill>
                <a:ea typeface="宋体" charset="-122"/>
              </a:rPr>
              <a:t>is a Design Digital </a:t>
            </a:r>
            <a:r>
              <a:rPr lang="en-US" altLang="zh-CN" sz="1600" dirty="0" smtClean="0">
                <a:solidFill>
                  <a:srgbClr val="000000"/>
                </a:solidFill>
                <a:ea typeface="宋体" charset="-122"/>
              </a:rPr>
              <a:t>Content.</a:t>
            </a:r>
            <a:endParaRPr lang="en-US" altLang="zh-CN" sz="16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75" name="Rectangle 50"/>
          <p:cNvSpPr>
            <a:spLocks noChangeArrowheads="1"/>
          </p:cNvSpPr>
          <p:nvPr/>
        </p:nvSpPr>
        <p:spPr bwMode="gray">
          <a:xfrm>
            <a:off x="2600325" y="1766094"/>
            <a:ext cx="1022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2370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76" name="Rectangle 52"/>
          <p:cNvSpPr>
            <a:spLocks noChangeArrowheads="1"/>
          </p:cNvSpPr>
          <p:nvPr/>
        </p:nvSpPr>
        <p:spPr bwMode="gray">
          <a:xfrm>
            <a:off x="6213475" y="2680494"/>
            <a:ext cx="188912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77" name="Rectangle 54"/>
          <p:cNvSpPr>
            <a:spLocks noChangeArrowheads="1"/>
          </p:cNvSpPr>
          <p:nvPr/>
        </p:nvSpPr>
        <p:spPr bwMode="gray">
          <a:xfrm>
            <a:off x="3600450" y="4185444"/>
            <a:ext cx="19716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78" name="Rectangle 55"/>
          <p:cNvSpPr>
            <a:spLocks noChangeArrowheads="1"/>
          </p:cNvSpPr>
          <p:nvPr/>
        </p:nvSpPr>
        <p:spPr bwMode="gray">
          <a:xfrm>
            <a:off x="3619500" y="1124744"/>
            <a:ext cx="188912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79" name="Rectangle 57"/>
          <p:cNvSpPr>
            <a:spLocks noChangeArrowheads="1"/>
          </p:cNvSpPr>
          <p:nvPr/>
        </p:nvSpPr>
        <p:spPr bwMode="gray">
          <a:xfrm>
            <a:off x="5562600" y="1766094"/>
            <a:ext cx="1022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C2036"/>
                </a:solidFill>
                <a:ea typeface="宋体" charset="-122"/>
              </a:rPr>
              <a:t>Title in here</a:t>
            </a:r>
          </a:p>
        </p:txBody>
      </p:sp>
      <p:sp>
        <p:nvSpPr>
          <p:cNvPr id="80" name="Rectangle 58"/>
          <p:cNvSpPr>
            <a:spLocks noChangeArrowheads="1"/>
          </p:cNvSpPr>
          <p:nvPr/>
        </p:nvSpPr>
        <p:spPr bwMode="gray">
          <a:xfrm>
            <a:off x="2600325" y="3780631"/>
            <a:ext cx="1022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C2036"/>
                </a:solidFill>
                <a:ea typeface="宋体" charset="-122"/>
              </a:rPr>
              <a:t>Title in here</a:t>
            </a:r>
          </a:p>
        </p:txBody>
      </p:sp>
      <p:sp>
        <p:nvSpPr>
          <p:cNvPr id="81" name="Rectangle 59"/>
          <p:cNvSpPr>
            <a:spLocks noChangeArrowheads="1"/>
          </p:cNvSpPr>
          <p:nvPr/>
        </p:nvSpPr>
        <p:spPr bwMode="gray">
          <a:xfrm>
            <a:off x="5562600" y="3780631"/>
            <a:ext cx="1022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22370F"/>
                </a:solidFill>
                <a:ea typeface="宋体" charset="-122"/>
              </a:rPr>
              <a:t>Title in here</a:t>
            </a:r>
          </a:p>
        </p:txBody>
      </p:sp>
      <p:grpSp>
        <p:nvGrpSpPr>
          <p:cNvPr id="82" name="Group 61"/>
          <p:cNvGrpSpPr>
            <a:grpSpLocks/>
          </p:cNvGrpSpPr>
          <p:nvPr/>
        </p:nvGrpSpPr>
        <p:grpSpPr bwMode="auto">
          <a:xfrm>
            <a:off x="1970088" y="2613819"/>
            <a:ext cx="1123950" cy="942975"/>
            <a:chOff x="1944" y="1766"/>
            <a:chExt cx="708" cy="594"/>
          </a:xfrm>
        </p:grpSpPr>
        <p:sp>
          <p:nvSpPr>
            <p:cNvPr id="83" name="Freeform 62"/>
            <p:cNvSpPr>
              <a:spLocks/>
            </p:cNvSpPr>
            <p:nvPr/>
          </p:nvSpPr>
          <p:spPr bwMode="gray">
            <a:xfrm>
              <a:off x="1944" y="1928"/>
              <a:ext cx="708" cy="432"/>
            </a:xfrm>
            <a:custGeom>
              <a:avLst/>
              <a:gdLst>
                <a:gd name="T0" fmla="*/ 8 w 708"/>
                <a:gd name="T1" fmla="*/ 211 h 432"/>
                <a:gd name="T2" fmla="*/ 324 w 708"/>
                <a:gd name="T3" fmla="*/ 417 h 432"/>
                <a:gd name="T4" fmla="*/ 360 w 708"/>
                <a:gd name="T5" fmla="*/ 432 h 432"/>
                <a:gd name="T6" fmla="*/ 404 w 708"/>
                <a:gd name="T7" fmla="*/ 412 h 432"/>
                <a:gd name="T8" fmla="*/ 705 w 708"/>
                <a:gd name="T9" fmla="*/ 216 h 432"/>
                <a:gd name="T10" fmla="*/ 708 w 708"/>
                <a:gd name="T11" fmla="*/ 198 h 432"/>
                <a:gd name="T12" fmla="*/ 671 w 708"/>
                <a:gd name="T13" fmla="*/ 4 h 432"/>
                <a:gd name="T14" fmla="*/ 383 w 708"/>
                <a:gd name="T15" fmla="*/ 190 h 432"/>
                <a:gd name="T16" fmla="*/ 354 w 708"/>
                <a:gd name="T17" fmla="*/ 187 h 432"/>
                <a:gd name="T18" fmla="*/ 39 w 708"/>
                <a:gd name="T19" fmla="*/ 0 h 432"/>
                <a:gd name="T20" fmla="*/ 0 w 708"/>
                <a:gd name="T21" fmla="*/ 195 h 432"/>
                <a:gd name="T22" fmla="*/ 8 w 708"/>
                <a:gd name="T23" fmla="*/ 21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ffectLst>
              <a:outerShdw dist="25400" dir="54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63"/>
            <p:cNvSpPr>
              <a:spLocks/>
            </p:cNvSpPr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64"/>
            <p:cNvSpPr>
              <a:spLocks/>
            </p:cNvSpPr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Line 65"/>
            <p:cNvSpPr>
              <a:spLocks noChangeShapeType="1"/>
            </p:cNvSpPr>
            <p:nvPr/>
          </p:nvSpPr>
          <p:spPr bwMode="gray">
            <a:xfrm flipV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19913</TotalTime>
  <Words>56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983</cp:revision>
  <dcterms:created xsi:type="dcterms:W3CDTF">2009-02-11T05:37:22Z</dcterms:created>
  <dcterms:modified xsi:type="dcterms:W3CDTF">2012-12-06T12:21:06Z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