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9" name="Group 15"/>
          <p:cNvGrpSpPr>
            <a:grpSpLocks/>
          </p:cNvGrpSpPr>
          <p:nvPr/>
        </p:nvGrpSpPr>
        <p:grpSpPr bwMode="auto">
          <a:xfrm>
            <a:off x="2413000" y="1382936"/>
            <a:ext cx="2185988" cy="568325"/>
            <a:chOff x="619" y="1024"/>
            <a:chExt cx="1694" cy="675"/>
          </a:xfrm>
        </p:grpSpPr>
        <p:sp>
          <p:nvSpPr>
            <p:cNvPr id="140" name="AutoShape 13"/>
            <p:cNvSpPr>
              <a:spLocks noChangeArrowheads="1"/>
            </p:cNvSpPr>
            <p:nvPr/>
          </p:nvSpPr>
          <p:spPr bwMode="gray">
            <a:xfrm>
              <a:off x="619" y="1024"/>
              <a:ext cx="1694" cy="675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rgbClr val="FCA11C">
                    <a:gamma/>
                    <a:tint val="42353"/>
                    <a:invGamma/>
                  </a:srgbClr>
                </a:gs>
                <a:gs pos="100000">
                  <a:srgbClr val="FCA11C"/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AutoShape 14"/>
            <p:cNvSpPr>
              <a:spLocks noChangeArrowheads="1"/>
            </p:cNvSpPr>
            <p:nvPr/>
          </p:nvSpPr>
          <p:spPr bwMode="gray">
            <a:xfrm>
              <a:off x="628" y="1033"/>
              <a:ext cx="1669" cy="65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A3FF47"/>
                      </a:gs>
                      <a:gs pos="100000">
                        <a:srgbClr val="2E6A10"/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2" name="Rectangle 22"/>
          <p:cNvSpPr>
            <a:spLocks noChangeArrowheads="1"/>
          </p:cNvSpPr>
          <p:nvPr/>
        </p:nvSpPr>
        <p:spPr bwMode="gray">
          <a:xfrm>
            <a:off x="2414588" y="1967136"/>
            <a:ext cx="2174875" cy="1555750"/>
          </a:xfrm>
          <a:prstGeom prst="rect">
            <a:avLst/>
          </a:prstGeom>
          <a:solidFill>
            <a:srgbClr val="FCA1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3" name="Group 30"/>
          <p:cNvGrpSpPr>
            <a:grpSpLocks/>
          </p:cNvGrpSpPr>
          <p:nvPr/>
        </p:nvGrpSpPr>
        <p:grpSpPr bwMode="auto">
          <a:xfrm>
            <a:off x="2413000" y="3264123"/>
            <a:ext cx="2174875" cy="1814513"/>
            <a:chOff x="1701" y="2333"/>
            <a:chExt cx="1370" cy="1143"/>
          </a:xfrm>
        </p:grpSpPr>
        <p:sp>
          <p:nvSpPr>
            <p:cNvPr id="144" name="Rectangle 25"/>
            <p:cNvSpPr>
              <a:spLocks noChangeArrowheads="1"/>
            </p:cNvSpPr>
            <p:nvPr/>
          </p:nvSpPr>
          <p:spPr bwMode="invGray">
            <a:xfrm>
              <a:off x="1701" y="2496"/>
              <a:ext cx="1370" cy="980"/>
            </a:xfrm>
            <a:prstGeom prst="rect">
              <a:avLst/>
            </a:prstGeom>
            <a:solidFill>
              <a:srgbClr val="0091D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AutoShape 29"/>
            <p:cNvSpPr>
              <a:spLocks noChangeArrowheads="1"/>
            </p:cNvSpPr>
            <p:nvPr/>
          </p:nvSpPr>
          <p:spPr bwMode="invGray">
            <a:xfrm rot="5400000" flipH="1" flipV="1">
              <a:off x="2254" y="2243"/>
              <a:ext cx="211" cy="391"/>
            </a:xfrm>
            <a:prstGeom prst="rightArrow">
              <a:avLst>
                <a:gd name="adj1" fmla="val 49870"/>
                <a:gd name="adj2" fmla="val 57894"/>
              </a:avLst>
            </a:prstGeom>
            <a:solidFill>
              <a:srgbClr val="0091D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6" name="Group 31"/>
          <p:cNvGrpSpPr>
            <a:grpSpLocks/>
          </p:cNvGrpSpPr>
          <p:nvPr/>
        </p:nvGrpSpPr>
        <p:grpSpPr bwMode="auto">
          <a:xfrm>
            <a:off x="4341813" y="3522886"/>
            <a:ext cx="2422525" cy="1555750"/>
            <a:chOff x="2916" y="2496"/>
            <a:chExt cx="1526" cy="980"/>
          </a:xfrm>
        </p:grpSpPr>
        <p:sp>
          <p:nvSpPr>
            <p:cNvPr id="147" name="Rectangle 24"/>
            <p:cNvSpPr>
              <a:spLocks noChangeArrowheads="1"/>
            </p:cNvSpPr>
            <p:nvPr/>
          </p:nvSpPr>
          <p:spPr bwMode="gray">
            <a:xfrm>
              <a:off x="3072" y="2496"/>
              <a:ext cx="1370" cy="980"/>
            </a:xfrm>
            <a:prstGeom prst="rect">
              <a:avLst/>
            </a:prstGeom>
            <a:solidFill>
              <a:srgbClr val="89BC3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AutoShape 27"/>
            <p:cNvSpPr>
              <a:spLocks noChangeArrowheads="1"/>
            </p:cNvSpPr>
            <p:nvPr/>
          </p:nvSpPr>
          <p:spPr bwMode="gray">
            <a:xfrm flipH="1">
              <a:off x="2916" y="2814"/>
              <a:ext cx="211" cy="391"/>
            </a:xfrm>
            <a:prstGeom prst="rightArrow">
              <a:avLst>
                <a:gd name="adj1" fmla="val 49870"/>
                <a:gd name="adj2" fmla="val 57894"/>
              </a:avLst>
            </a:prstGeom>
            <a:solidFill>
              <a:srgbClr val="89BC3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9" name="Group 32"/>
          <p:cNvGrpSpPr>
            <a:grpSpLocks/>
          </p:cNvGrpSpPr>
          <p:nvPr/>
        </p:nvGrpSpPr>
        <p:grpSpPr bwMode="auto">
          <a:xfrm>
            <a:off x="4589463" y="1967136"/>
            <a:ext cx="2174875" cy="1816100"/>
            <a:chOff x="3072" y="1516"/>
            <a:chExt cx="1370" cy="1144"/>
          </a:xfrm>
        </p:grpSpPr>
        <p:sp>
          <p:nvSpPr>
            <p:cNvPr id="150" name="Rectangle 23"/>
            <p:cNvSpPr>
              <a:spLocks noChangeArrowheads="1"/>
            </p:cNvSpPr>
            <p:nvPr/>
          </p:nvSpPr>
          <p:spPr bwMode="gray">
            <a:xfrm>
              <a:off x="3072" y="1516"/>
              <a:ext cx="1370" cy="980"/>
            </a:xfrm>
            <a:prstGeom prst="rect">
              <a:avLst/>
            </a:prstGeom>
            <a:solidFill>
              <a:srgbClr val="9A2FB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AutoShape 28"/>
            <p:cNvSpPr>
              <a:spLocks noChangeArrowheads="1"/>
            </p:cNvSpPr>
            <p:nvPr/>
          </p:nvSpPr>
          <p:spPr bwMode="gray">
            <a:xfrm rot="16200000" flipH="1">
              <a:off x="3661" y="2359"/>
              <a:ext cx="211" cy="391"/>
            </a:xfrm>
            <a:prstGeom prst="rightArrow">
              <a:avLst>
                <a:gd name="adj1" fmla="val 49870"/>
                <a:gd name="adj2" fmla="val 57894"/>
              </a:avLst>
            </a:prstGeom>
            <a:solidFill>
              <a:srgbClr val="9A2FB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2" name="AutoShape 26"/>
          <p:cNvSpPr>
            <a:spLocks noChangeArrowheads="1"/>
          </p:cNvSpPr>
          <p:nvPr/>
        </p:nvSpPr>
        <p:spPr bwMode="gray">
          <a:xfrm>
            <a:off x="4502150" y="2506886"/>
            <a:ext cx="334963" cy="620712"/>
          </a:xfrm>
          <a:prstGeom prst="rightArrow">
            <a:avLst>
              <a:gd name="adj1" fmla="val 49870"/>
              <a:gd name="adj2" fmla="val 57894"/>
            </a:avLst>
          </a:prstGeom>
          <a:solidFill>
            <a:srgbClr val="FCA1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53" name="Group 43"/>
          <p:cNvGrpSpPr>
            <a:grpSpLocks/>
          </p:cNvGrpSpPr>
          <p:nvPr/>
        </p:nvGrpSpPr>
        <p:grpSpPr bwMode="auto">
          <a:xfrm>
            <a:off x="4572000" y="1384523"/>
            <a:ext cx="2181225" cy="568325"/>
            <a:chOff x="2980" y="1089"/>
            <a:chExt cx="1374" cy="358"/>
          </a:xfrm>
        </p:grpSpPr>
        <p:sp>
          <p:nvSpPr>
            <p:cNvPr id="154" name="AutoShape 34"/>
            <p:cNvSpPr>
              <a:spLocks noChangeArrowheads="1"/>
            </p:cNvSpPr>
            <p:nvPr/>
          </p:nvSpPr>
          <p:spPr bwMode="gray">
            <a:xfrm>
              <a:off x="2980" y="1089"/>
              <a:ext cx="1374" cy="358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rgbClr val="9A2FBB">
                    <a:gamma/>
                    <a:tint val="52157"/>
                    <a:invGamma/>
                  </a:srgbClr>
                </a:gs>
                <a:gs pos="100000">
                  <a:srgbClr val="9A2FBB"/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AutoShape 35"/>
            <p:cNvSpPr>
              <a:spLocks noChangeArrowheads="1"/>
            </p:cNvSpPr>
            <p:nvPr/>
          </p:nvSpPr>
          <p:spPr bwMode="gray">
            <a:xfrm>
              <a:off x="2987" y="1094"/>
              <a:ext cx="1360" cy="34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A3FF47"/>
                      </a:gs>
                      <a:gs pos="100000">
                        <a:srgbClr val="2E6A10"/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6" name="Group 36"/>
          <p:cNvGrpSpPr>
            <a:grpSpLocks/>
          </p:cNvGrpSpPr>
          <p:nvPr/>
        </p:nvGrpSpPr>
        <p:grpSpPr bwMode="auto">
          <a:xfrm>
            <a:off x="2408238" y="5092923"/>
            <a:ext cx="2190750" cy="568325"/>
            <a:chOff x="619" y="1024"/>
            <a:chExt cx="1694" cy="675"/>
          </a:xfrm>
        </p:grpSpPr>
        <p:sp>
          <p:nvSpPr>
            <p:cNvPr id="157" name="AutoShape 37"/>
            <p:cNvSpPr>
              <a:spLocks noChangeArrowheads="1"/>
            </p:cNvSpPr>
            <p:nvPr/>
          </p:nvSpPr>
          <p:spPr bwMode="gray">
            <a:xfrm>
              <a:off x="619" y="1024"/>
              <a:ext cx="1694" cy="675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rgbClr val="0091D2"/>
                </a:gs>
                <a:gs pos="100000">
                  <a:srgbClr val="0091D2">
                    <a:gamma/>
                    <a:tint val="52157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AutoShape 38"/>
            <p:cNvSpPr>
              <a:spLocks noChangeArrowheads="1"/>
            </p:cNvSpPr>
            <p:nvPr/>
          </p:nvSpPr>
          <p:spPr bwMode="gray">
            <a:xfrm>
              <a:off x="628" y="1033"/>
              <a:ext cx="1669" cy="65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A3FF47"/>
                      </a:gs>
                      <a:gs pos="100000">
                        <a:srgbClr val="2E6A10"/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9" name="Group 42"/>
          <p:cNvGrpSpPr>
            <a:grpSpLocks/>
          </p:cNvGrpSpPr>
          <p:nvPr/>
        </p:nvGrpSpPr>
        <p:grpSpPr bwMode="auto">
          <a:xfrm>
            <a:off x="4589463" y="5092923"/>
            <a:ext cx="2181225" cy="568325"/>
            <a:chOff x="2980" y="3438"/>
            <a:chExt cx="1374" cy="358"/>
          </a:xfrm>
        </p:grpSpPr>
        <p:sp>
          <p:nvSpPr>
            <p:cNvPr id="160" name="AutoShape 40"/>
            <p:cNvSpPr>
              <a:spLocks noChangeArrowheads="1"/>
            </p:cNvSpPr>
            <p:nvPr/>
          </p:nvSpPr>
          <p:spPr bwMode="gray">
            <a:xfrm>
              <a:off x="2980" y="3438"/>
              <a:ext cx="1374" cy="358"/>
            </a:xfrm>
            <a:prstGeom prst="roundRect">
              <a:avLst>
                <a:gd name="adj" fmla="val 4505"/>
              </a:avLst>
            </a:prstGeom>
            <a:gradFill rotWithShape="1">
              <a:gsLst>
                <a:gs pos="0">
                  <a:srgbClr val="89BC36"/>
                </a:gs>
                <a:gs pos="100000">
                  <a:srgbClr val="89BC36">
                    <a:gamma/>
                    <a:tint val="62353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AutoShape 41"/>
            <p:cNvSpPr>
              <a:spLocks noChangeArrowheads="1"/>
            </p:cNvSpPr>
            <p:nvPr/>
          </p:nvSpPr>
          <p:spPr bwMode="gray">
            <a:xfrm>
              <a:off x="2987" y="3443"/>
              <a:ext cx="1360" cy="349"/>
            </a:xfrm>
            <a:prstGeom prst="roundRect">
              <a:avLst>
                <a:gd name="adj" fmla="val 4505"/>
              </a:avLst>
            </a:prstGeom>
            <a:noFill/>
            <a:ln w="3175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A3FF47"/>
                      </a:gs>
                      <a:gs pos="100000">
                        <a:srgbClr val="2E6A10"/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2" name="Rectangle 44"/>
          <p:cNvSpPr>
            <a:spLocks noChangeArrowheads="1"/>
          </p:cNvSpPr>
          <p:nvPr/>
        </p:nvSpPr>
        <p:spPr bwMode="black">
          <a:xfrm>
            <a:off x="2579688" y="1465486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63" name="Rectangle 45"/>
          <p:cNvSpPr>
            <a:spLocks noChangeArrowheads="1"/>
          </p:cNvSpPr>
          <p:nvPr/>
        </p:nvSpPr>
        <p:spPr bwMode="gray">
          <a:xfrm>
            <a:off x="4735513" y="1465486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64" name="Rectangle 46"/>
          <p:cNvSpPr>
            <a:spLocks noChangeArrowheads="1"/>
          </p:cNvSpPr>
          <p:nvPr/>
        </p:nvSpPr>
        <p:spPr bwMode="black">
          <a:xfrm>
            <a:off x="2579688" y="5197698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65" name="Rectangle 47"/>
          <p:cNvSpPr>
            <a:spLocks noChangeArrowheads="1"/>
          </p:cNvSpPr>
          <p:nvPr/>
        </p:nvSpPr>
        <p:spPr bwMode="black">
          <a:xfrm>
            <a:off x="4735513" y="5197698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66" name="Text Box 49"/>
          <p:cNvSpPr txBox="1">
            <a:spLocks noChangeArrowheads="1"/>
          </p:cNvSpPr>
          <p:nvPr/>
        </p:nvSpPr>
        <p:spPr bwMode="gray">
          <a:xfrm>
            <a:off x="2559050" y="2483073"/>
            <a:ext cx="1790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67" name="Text Box 50"/>
          <p:cNvSpPr txBox="1">
            <a:spLocks noChangeArrowheads="1"/>
          </p:cNvSpPr>
          <p:nvPr/>
        </p:nvSpPr>
        <p:spPr bwMode="white">
          <a:xfrm>
            <a:off x="4832350" y="2527523"/>
            <a:ext cx="1790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68" name="Text Box 51"/>
          <p:cNvSpPr txBox="1">
            <a:spLocks noChangeArrowheads="1"/>
          </p:cNvSpPr>
          <p:nvPr/>
        </p:nvSpPr>
        <p:spPr bwMode="gray">
          <a:xfrm>
            <a:off x="2559050" y="4030886"/>
            <a:ext cx="1790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69" name="Text Box 52"/>
          <p:cNvSpPr txBox="1">
            <a:spLocks noChangeArrowheads="1"/>
          </p:cNvSpPr>
          <p:nvPr/>
        </p:nvSpPr>
        <p:spPr bwMode="gray">
          <a:xfrm>
            <a:off x="4821238" y="4064223"/>
            <a:ext cx="1790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grpSp>
        <p:nvGrpSpPr>
          <p:cNvPr id="170" name="Group 65"/>
          <p:cNvGrpSpPr>
            <a:grpSpLocks/>
          </p:cNvGrpSpPr>
          <p:nvPr/>
        </p:nvGrpSpPr>
        <p:grpSpPr bwMode="auto">
          <a:xfrm>
            <a:off x="527050" y="1957611"/>
            <a:ext cx="1827213" cy="1524000"/>
            <a:chOff x="4397" y="1430"/>
            <a:chExt cx="1005" cy="960"/>
          </a:xfrm>
        </p:grpSpPr>
        <p:sp>
          <p:nvSpPr>
            <p:cNvPr id="171" name="AutoShape 63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AutoShape 64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rgbClr val="DDDDDD">
                          <a:gamma/>
                          <a:shade val="66275"/>
                          <a:invGamma/>
                        </a:srgb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3" name="Group 66"/>
          <p:cNvGrpSpPr>
            <a:grpSpLocks/>
          </p:cNvGrpSpPr>
          <p:nvPr/>
        </p:nvGrpSpPr>
        <p:grpSpPr bwMode="auto">
          <a:xfrm>
            <a:off x="527050" y="3518123"/>
            <a:ext cx="1827213" cy="1524000"/>
            <a:chOff x="4397" y="1430"/>
            <a:chExt cx="1005" cy="960"/>
          </a:xfrm>
        </p:grpSpPr>
        <p:sp>
          <p:nvSpPr>
            <p:cNvPr id="174" name="AutoShape 67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AutoShape 68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6" name="Rectangle 61"/>
          <p:cNvSpPr>
            <a:spLocks noChangeArrowheads="1"/>
          </p:cNvSpPr>
          <p:nvPr/>
        </p:nvSpPr>
        <p:spPr bwMode="gray">
          <a:xfrm>
            <a:off x="447675" y="2505298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333333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77" name="Rectangle 62"/>
          <p:cNvSpPr>
            <a:spLocks noChangeArrowheads="1"/>
          </p:cNvSpPr>
          <p:nvPr/>
        </p:nvSpPr>
        <p:spPr bwMode="gray">
          <a:xfrm>
            <a:off x="447675" y="4059461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333333"/>
                </a:solidFill>
                <a:ea typeface="宋体" charset="-122"/>
              </a:rPr>
              <a:t>Title in here</a:t>
            </a:r>
          </a:p>
        </p:txBody>
      </p:sp>
      <p:grpSp>
        <p:nvGrpSpPr>
          <p:cNvPr id="178" name="Group 71"/>
          <p:cNvGrpSpPr>
            <a:grpSpLocks/>
          </p:cNvGrpSpPr>
          <p:nvPr/>
        </p:nvGrpSpPr>
        <p:grpSpPr bwMode="auto">
          <a:xfrm flipH="1">
            <a:off x="6821488" y="1957611"/>
            <a:ext cx="1827212" cy="1524000"/>
            <a:chOff x="4397" y="1430"/>
            <a:chExt cx="1005" cy="960"/>
          </a:xfrm>
        </p:grpSpPr>
        <p:sp>
          <p:nvSpPr>
            <p:cNvPr id="179" name="AutoShape 72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AutoShape 73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1" name="Group 74"/>
          <p:cNvGrpSpPr>
            <a:grpSpLocks/>
          </p:cNvGrpSpPr>
          <p:nvPr/>
        </p:nvGrpSpPr>
        <p:grpSpPr bwMode="auto">
          <a:xfrm flipH="1">
            <a:off x="6821488" y="3518123"/>
            <a:ext cx="1827212" cy="1524000"/>
            <a:chOff x="4397" y="1430"/>
            <a:chExt cx="1005" cy="960"/>
          </a:xfrm>
        </p:grpSpPr>
        <p:sp>
          <p:nvSpPr>
            <p:cNvPr id="182" name="AutoShape 75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AutoShape 76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D5E0E5"/>
                </a:gs>
                <a:gs pos="100000">
                  <a:srgbClr val="D5E0E5">
                    <a:gamma/>
                    <a:shade val="66275"/>
                    <a:invGamma/>
                  </a:srgbClr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4" name="Rectangle 77"/>
          <p:cNvSpPr>
            <a:spLocks noChangeArrowheads="1"/>
          </p:cNvSpPr>
          <p:nvPr/>
        </p:nvSpPr>
        <p:spPr bwMode="gray">
          <a:xfrm>
            <a:off x="6853238" y="2495773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333333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85" name="Rectangle 78"/>
          <p:cNvSpPr>
            <a:spLocks noChangeArrowheads="1"/>
          </p:cNvSpPr>
          <p:nvPr/>
        </p:nvSpPr>
        <p:spPr bwMode="gray">
          <a:xfrm>
            <a:off x="6853238" y="4059461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333333"/>
                </a:solidFill>
                <a:ea typeface="宋体" charset="-122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19912</TotalTime>
  <Words>46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981</cp:revision>
  <dcterms:created xsi:type="dcterms:W3CDTF">2009-02-11T05:37:22Z</dcterms:created>
  <dcterms:modified xsi:type="dcterms:W3CDTF">2012-12-06T12:15:42Z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