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>
            <a:off x="468313" y="5750719"/>
            <a:ext cx="8240712" cy="203200"/>
          </a:xfrm>
          <a:custGeom>
            <a:avLst/>
            <a:gdLst>
              <a:gd name="T0" fmla="*/ 2147483647 w 21600"/>
              <a:gd name="T1" fmla="*/ 955793 h 21600"/>
              <a:gd name="T2" fmla="*/ 1571975143 w 21600"/>
              <a:gd name="T3" fmla="*/ 1911585 h 21600"/>
              <a:gd name="T4" fmla="*/ 166222016 w 21600"/>
              <a:gd name="T5" fmla="*/ 955793 h 21600"/>
              <a:gd name="T6" fmla="*/ 157197514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42 w 21600"/>
              <a:gd name="T13" fmla="*/ 2942 h 21600"/>
              <a:gd name="T14" fmla="*/ 18658 w 21600"/>
              <a:gd name="T15" fmla="*/ 1865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283" y="21600"/>
                </a:lnTo>
                <a:lnTo>
                  <a:pt x="1931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333333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AutoShape 4"/>
          <p:cNvSpPr>
            <a:spLocks noChangeArrowheads="1"/>
          </p:cNvSpPr>
          <p:nvPr/>
        </p:nvSpPr>
        <p:spPr bwMode="auto">
          <a:xfrm>
            <a:off x="468313" y="1124744"/>
            <a:ext cx="8207375" cy="4625975"/>
          </a:xfrm>
          <a:prstGeom prst="roundRect">
            <a:avLst>
              <a:gd name="adj" fmla="val 1324"/>
            </a:avLst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6350" algn="ctr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  <a:defRPr/>
            </a:pPr>
            <a:endParaRPr lang="zh-CN" altLang="en-US" i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  <p:sp>
        <p:nvSpPr>
          <p:cNvPr id="67" name="Line 5"/>
          <p:cNvSpPr>
            <a:spLocks noChangeShapeType="1"/>
          </p:cNvSpPr>
          <p:nvPr/>
        </p:nvSpPr>
        <p:spPr bwMode="auto">
          <a:xfrm rot="16200000">
            <a:off x="5803106" y="3548063"/>
            <a:ext cx="3324225" cy="4762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Line 6"/>
          <p:cNvSpPr>
            <a:spLocks noChangeShapeType="1"/>
          </p:cNvSpPr>
          <p:nvPr/>
        </p:nvSpPr>
        <p:spPr bwMode="auto">
          <a:xfrm rot="16200000">
            <a:off x="5114131" y="3548063"/>
            <a:ext cx="3324225" cy="4762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 rot="16200000">
            <a:off x="4404519" y="3548062"/>
            <a:ext cx="3324225" cy="4763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Line 8"/>
          <p:cNvSpPr>
            <a:spLocks noChangeShapeType="1"/>
          </p:cNvSpPr>
          <p:nvPr/>
        </p:nvSpPr>
        <p:spPr bwMode="auto">
          <a:xfrm rot="16200000">
            <a:off x="3671887" y="3547269"/>
            <a:ext cx="3324225" cy="635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9"/>
          <p:cNvSpPr>
            <a:spLocks noChangeShapeType="1"/>
          </p:cNvSpPr>
          <p:nvPr/>
        </p:nvSpPr>
        <p:spPr bwMode="auto">
          <a:xfrm rot="16200000">
            <a:off x="2940844" y="3549650"/>
            <a:ext cx="3324225" cy="1587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10"/>
          <p:cNvSpPr>
            <a:spLocks noChangeShapeType="1"/>
          </p:cNvSpPr>
          <p:nvPr/>
        </p:nvSpPr>
        <p:spPr bwMode="auto">
          <a:xfrm rot="16200000">
            <a:off x="2204244" y="3548062"/>
            <a:ext cx="3324225" cy="4763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Line 11"/>
          <p:cNvSpPr>
            <a:spLocks noChangeShapeType="1"/>
          </p:cNvSpPr>
          <p:nvPr/>
        </p:nvSpPr>
        <p:spPr bwMode="auto">
          <a:xfrm rot="16200000">
            <a:off x="1494631" y="3548063"/>
            <a:ext cx="3324225" cy="4762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12"/>
          <p:cNvSpPr>
            <a:spLocks noChangeShapeType="1"/>
          </p:cNvSpPr>
          <p:nvPr/>
        </p:nvSpPr>
        <p:spPr bwMode="auto">
          <a:xfrm rot="16200000">
            <a:off x="763588" y="3548856"/>
            <a:ext cx="3324225" cy="317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13"/>
          <p:cNvSpPr>
            <a:spLocks noChangeShapeType="1"/>
          </p:cNvSpPr>
          <p:nvPr/>
        </p:nvSpPr>
        <p:spPr bwMode="auto">
          <a:xfrm rot="16200000">
            <a:off x="31750" y="3550444"/>
            <a:ext cx="3324225" cy="3175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3" name="Group 14"/>
          <p:cNvGrpSpPr>
            <a:grpSpLocks/>
          </p:cNvGrpSpPr>
          <p:nvPr/>
        </p:nvGrpSpPr>
        <p:grpSpPr bwMode="auto">
          <a:xfrm>
            <a:off x="3800475" y="2712244"/>
            <a:ext cx="1635125" cy="576262"/>
            <a:chOff x="784" y="3687"/>
            <a:chExt cx="4191" cy="333"/>
          </a:xfrm>
        </p:grpSpPr>
        <p:sp>
          <p:nvSpPr>
            <p:cNvPr id="94" name="AutoShape 15"/>
            <p:cNvSpPr>
              <a:spLocks noChangeArrowheads="1"/>
            </p:cNvSpPr>
            <p:nvPr/>
          </p:nvSpPr>
          <p:spPr bwMode="auto">
            <a:xfrm>
              <a:off x="784" y="3687"/>
              <a:ext cx="4191" cy="333"/>
            </a:xfrm>
            <a:prstGeom prst="roundRect">
              <a:avLst>
                <a:gd name="adj" fmla="val 12611"/>
              </a:avLst>
            </a:prstGeom>
            <a:gradFill rotWithShape="1">
              <a:gsLst>
                <a:gs pos="0">
                  <a:srgbClr val="3A0004"/>
                </a:gs>
                <a:gs pos="100000">
                  <a:srgbClr val="FF0517"/>
                </a:gs>
              </a:gsLst>
              <a:lin ang="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单击此处添加文字内容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95" name="AutoShape 16"/>
            <p:cNvSpPr>
              <a:spLocks noChangeArrowheads="1"/>
            </p:cNvSpPr>
            <p:nvPr/>
          </p:nvSpPr>
          <p:spPr bwMode="auto">
            <a:xfrm>
              <a:off x="800" y="3695"/>
              <a:ext cx="4154" cy="7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6" name="Group 17"/>
          <p:cNvGrpSpPr>
            <a:grpSpLocks/>
          </p:cNvGrpSpPr>
          <p:nvPr/>
        </p:nvGrpSpPr>
        <p:grpSpPr bwMode="auto">
          <a:xfrm>
            <a:off x="1042988" y="5285581"/>
            <a:ext cx="7058025" cy="287338"/>
            <a:chOff x="784" y="3687"/>
            <a:chExt cx="4191" cy="333"/>
          </a:xfrm>
        </p:grpSpPr>
        <p:sp>
          <p:nvSpPr>
            <p:cNvPr id="97" name="AutoShape 18"/>
            <p:cNvSpPr>
              <a:spLocks noChangeArrowheads="1"/>
            </p:cNvSpPr>
            <p:nvPr/>
          </p:nvSpPr>
          <p:spPr bwMode="auto">
            <a:xfrm>
              <a:off x="784" y="3687"/>
              <a:ext cx="4191" cy="333"/>
            </a:xfrm>
            <a:prstGeom prst="roundRect">
              <a:avLst>
                <a:gd name="adj" fmla="val 12611"/>
              </a:avLst>
            </a:prstGeom>
            <a:gradFill rotWithShape="1">
              <a:gsLst>
                <a:gs pos="0">
                  <a:srgbClr val="3A0004"/>
                </a:gs>
                <a:gs pos="100000">
                  <a:srgbClr val="FF0517"/>
                </a:gs>
              </a:gsLst>
              <a:lin ang="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Wingdings" pitchFamily="2" charset="2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98" name="AutoShape 19"/>
            <p:cNvSpPr>
              <a:spLocks noChangeArrowheads="1"/>
            </p:cNvSpPr>
            <p:nvPr/>
          </p:nvSpPr>
          <p:spPr bwMode="auto">
            <a:xfrm>
              <a:off x="801" y="3694"/>
              <a:ext cx="4155" cy="7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9" name="Text Box 20"/>
          <p:cNvSpPr txBox="1">
            <a:spLocks noChangeArrowheads="1"/>
          </p:cNvSpPr>
          <p:nvPr/>
        </p:nvSpPr>
        <p:spPr bwMode="auto">
          <a:xfrm>
            <a:off x="1527175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01</a:t>
            </a:r>
          </a:p>
        </p:txBody>
      </p:sp>
      <p:sp>
        <p:nvSpPr>
          <p:cNvPr id="100" name="Text Box 21"/>
          <p:cNvSpPr txBox="1">
            <a:spLocks noChangeArrowheads="1"/>
          </p:cNvSpPr>
          <p:nvPr/>
        </p:nvSpPr>
        <p:spPr bwMode="auto">
          <a:xfrm>
            <a:off x="2247900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02</a:t>
            </a:r>
          </a:p>
        </p:txBody>
      </p:sp>
      <p:sp>
        <p:nvSpPr>
          <p:cNvPr id="101" name="Text Box 22"/>
          <p:cNvSpPr txBox="1">
            <a:spLocks noChangeArrowheads="1"/>
          </p:cNvSpPr>
          <p:nvPr/>
        </p:nvSpPr>
        <p:spPr bwMode="auto">
          <a:xfrm>
            <a:off x="2967038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03</a:t>
            </a:r>
          </a:p>
        </p:txBody>
      </p:sp>
      <p:sp>
        <p:nvSpPr>
          <p:cNvPr id="102" name="Text Box 23"/>
          <p:cNvSpPr txBox="1">
            <a:spLocks noChangeArrowheads="1"/>
          </p:cNvSpPr>
          <p:nvPr/>
        </p:nvSpPr>
        <p:spPr bwMode="auto">
          <a:xfrm>
            <a:off x="3687763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04</a:t>
            </a:r>
          </a:p>
        </p:txBody>
      </p:sp>
      <p:sp>
        <p:nvSpPr>
          <p:cNvPr id="103" name="Text Box 24"/>
          <p:cNvSpPr txBox="1">
            <a:spLocks noChangeArrowheads="1"/>
          </p:cNvSpPr>
          <p:nvPr/>
        </p:nvSpPr>
        <p:spPr bwMode="auto">
          <a:xfrm>
            <a:off x="4406900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05</a:t>
            </a:r>
          </a:p>
        </p:txBody>
      </p:sp>
      <p:sp>
        <p:nvSpPr>
          <p:cNvPr id="104" name="Text Box 25"/>
          <p:cNvSpPr txBox="1">
            <a:spLocks noChangeArrowheads="1"/>
          </p:cNvSpPr>
          <p:nvPr/>
        </p:nvSpPr>
        <p:spPr bwMode="auto">
          <a:xfrm>
            <a:off x="5127625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06</a:t>
            </a:r>
          </a:p>
        </p:txBody>
      </p:sp>
      <p:sp>
        <p:nvSpPr>
          <p:cNvPr id="105" name="Text Box 26"/>
          <p:cNvSpPr txBox="1">
            <a:spLocks noChangeArrowheads="1"/>
          </p:cNvSpPr>
          <p:nvPr/>
        </p:nvSpPr>
        <p:spPr bwMode="auto">
          <a:xfrm>
            <a:off x="5846763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07</a:t>
            </a:r>
          </a:p>
        </p:txBody>
      </p:sp>
      <p:sp>
        <p:nvSpPr>
          <p:cNvPr id="106" name="Text Box 27"/>
          <p:cNvSpPr txBox="1">
            <a:spLocks noChangeArrowheads="1"/>
          </p:cNvSpPr>
          <p:nvPr/>
        </p:nvSpPr>
        <p:spPr bwMode="auto">
          <a:xfrm>
            <a:off x="6567488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08</a:t>
            </a:r>
          </a:p>
        </p:txBody>
      </p:sp>
      <p:sp>
        <p:nvSpPr>
          <p:cNvPr id="107" name="Text Box 28"/>
          <p:cNvSpPr txBox="1">
            <a:spLocks noChangeArrowheads="1"/>
          </p:cNvSpPr>
          <p:nvPr/>
        </p:nvSpPr>
        <p:spPr bwMode="auto">
          <a:xfrm>
            <a:off x="7280275" y="529828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FFFFFF"/>
                </a:solidFill>
                <a:latin typeface="Arial Black" pitchFamily="34" charset="0"/>
                <a:ea typeface="Gulim" pitchFamily="34" charset="-127"/>
              </a:rPr>
              <a:t>09</a:t>
            </a:r>
          </a:p>
        </p:txBody>
      </p:sp>
      <p:grpSp>
        <p:nvGrpSpPr>
          <p:cNvPr id="108" name="Group 29"/>
          <p:cNvGrpSpPr>
            <a:grpSpLocks/>
          </p:cNvGrpSpPr>
          <p:nvPr/>
        </p:nvGrpSpPr>
        <p:grpSpPr bwMode="auto">
          <a:xfrm>
            <a:off x="1042988" y="2118519"/>
            <a:ext cx="7056437" cy="3092450"/>
            <a:chOff x="932" y="1255"/>
            <a:chExt cx="5221" cy="2211"/>
          </a:xfrm>
        </p:grpSpPr>
        <p:sp>
          <p:nvSpPr>
            <p:cNvPr id="109" name="Freeform 30"/>
            <p:cNvSpPr>
              <a:spLocks/>
            </p:cNvSpPr>
            <p:nvPr/>
          </p:nvSpPr>
          <p:spPr bwMode="auto">
            <a:xfrm>
              <a:off x="932" y="1255"/>
              <a:ext cx="5221" cy="1710"/>
            </a:xfrm>
            <a:custGeom>
              <a:avLst/>
              <a:gdLst/>
              <a:ahLst/>
              <a:cxnLst>
                <a:cxn ang="0">
                  <a:pos x="1770" y="1489"/>
                </a:cxn>
                <a:cxn ang="0">
                  <a:pos x="2594" y="1172"/>
                </a:cxn>
                <a:cxn ang="0">
                  <a:pos x="3489" y="1489"/>
                </a:cxn>
                <a:cxn ang="0">
                  <a:pos x="4441" y="959"/>
                </a:cxn>
                <a:cxn ang="0">
                  <a:pos x="5221" y="695"/>
                </a:cxn>
                <a:cxn ang="0">
                  <a:pos x="5221" y="0"/>
                </a:cxn>
                <a:cxn ang="0">
                  <a:pos x="3489" y="1323"/>
                </a:cxn>
                <a:cxn ang="0">
                  <a:pos x="2620" y="907"/>
                </a:cxn>
                <a:cxn ang="0">
                  <a:pos x="1751" y="1304"/>
                </a:cxn>
                <a:cxn ang="0">
                  <a:pos x="881" y="1217"/>
                </a:cxn>
                <a:cxn ang="0">
                  <a:pos x="0" y="1538"/>
                </a:cxn>
                <a:cxn ang="0">
                  <a:pos x="0" y="1711"/>
                </a:cxn>
                <a:cxn ang="0">
                  <a:pos x="851" y="1399"/>
                </a:cxn>
                <a:cxn ang="0">
                  <a:pos x="1770" y="1489"/>
                </a:cxn>
              </a:cxnLst>
              <a:rect l="0" t="0" r="r" b="b"/>
              <a:pathLst>
                <a:path w="5221" h="1711">
                  <a:moveTo>
                    <a:pt x="1770" y="1489"/>
                  </a:moveTo>
                  <a:lnTo>
                    <a:pt x="2594" y="1172"/>
                  </a:lnTo>
                  <a:lnTo>
                    <a:pt x="3489" y="1489"/>
                  </a:lnTo>
                  <a:lnTo>
                    <a:pt x="4441" y="959"/>
                  </a:lnTo>
                  <a:lnTo>
                    <a:pt x="5221" y="695"/>
                  </a:lnTo>
                  <a:lnTo>
                    <a:pt x="5221" y="0"/>
                  </a:lnTo>
                  <a:lnTo>
                    <a:pt x="3489" y="1323"/>
                  </a:lnTo>
                  <a:lnTo>
                    <a:pt x="2620" y="907"/>
                  </a:lnTo>
                  <a:lnTo>
                    <a:pt x="1751" y="1304"/>
                  </a:lnTo>
                  <a:lnTo>
                    <a:pt x="881" y="1217"/>
                  </a:lnTo>
                  <a:lnTo>
                    <a:pt x="0" y="1538"/>
                  </a:lnTo>
                  <a:lnTo>
                    <a:pt x="0" y="1711"/>
                  </a:lnTo>
                  <a:lnTo>
                    <a:pt x="851" y="1399"/>
                  </a:lnTo>
                  <a:lnTo>
                    <a:pt x="1770" y="1489"/>
                  </a:lnTo>
                  <a:close/>
                </a:path>
              </a:pathLst>
            </a:custGeom>
            <a:gradFill rotWithShape="1">
              <a:gsLst>
                <a:gs pos="0">
                  <a:srgbClr val="3A0004">
                    <a:gamma/>
                    <a:shade val="46275"/>
                    <a:invGamma/>
                  </a:srgbClr>
                </a:gs>
                <a:gs pos="100000">
                  <a:srgbClr val="3A0004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>
              <a:off x="932" y="2585"/>
              <a:ext cx="5221" cy="881"/>
            </a:xfrm>
            <a:custGeom>
              <a:avLst/>
              <a:gdLst/>
              <a:ahLst/>
              <a:cxnLst>
                <a:cxn ang="0">
                  <a:pos x="4484" y="163"/>
                </a:cxn>
                <a:cxn ang="0">
                  <a:pos x="3470" y="461"/>
                </a:cxn>
                <a:cxn ang="0">
                  <a:pos x="2639" y="291"/>
                </a:cxn>
                <a:cxn ang="0">
                  <a:pos x="1833" y="454"/>
                </a:cxn>
                <a:cxn ang="0">
                  <a:pos x="837" y="428"/>
                </a:cxn>
                <a:cxn ang="0">
                  <a:pos x="0" y="579"/>
                </a:cxn>
                <a:cxn ang="0">
                  <a:pos x="0" y="881"/>
                </a:cxn>
                <a:cxn ang="0">
                  <a:pos x="5221" y="881"/>
                </a:cxn>
                <a:cxn ang="0">
                  <a:pos x="5221" y="0"/>
                </a:cxn>
                <a:cxn ang="0">
                  <a:pos x="4484" y="163"/>
                </a:cxn>
              </a:cxnLst>
              <a:rect l="0" t="0" r="r" b="b"/>
              <a:pathLst>
                <a:path w="5221" h="881">
                  <a:moveTo>
                    <a:pt x="4484" y="163"/>
                  </a:moveTo>
                  <a:lnTo>
                    <a:pt x="3470" y="461"/>
                  </a:lnTo>
                  <a:lnTo>
                    <a:pt x="2639" y="291"/>
                  </a:lnTo>
                  <a:lnTo>
                    <a:pt x="1833" y="454"/>
                  </a:lnTo>
                  <a:lnTo>
                    <a:pt x="837" y="428"/>
                  </a:lnTo>
                  <a:lnTo>
                    <a:pt x="0" y="579"/>
                  </a:lnTo>
                  <a:lnTo>
                    <a:pt x="0" y="881"/>
                  </a:lnTo>
                  <a:lnTo>
                    <a:pt x="5221" y="881"/>
                  </a:lnTo>
                  <a:lnTo>
                    <a:pt x="5221" y="0"/>
                  </a:lnTo>
                  <a:lnTo>
                    <a:pt x="4484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0517">
                    <a:gamma/>
                    <a:shade val="46275"/>
                    <a:invGamma/>
                  </a:srgbClr>
                </a:gs>
                <a:gs pos="100000">
                  <a:srgbClr val="FF0517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32"/>
            <p:cNvSpPr>
              <a:spLocks/>
            </p:cNvSpPr>
            <p:nvPr/>
          </p:nvSpPr>
          <p:spPr bwMode="auto">
            <a:xfrm>
              <a:off x="932" y="1950"/>
              <a:ext cx="5221" cy="1214"/>
            </a:xfrm>
            <a:custGeom>
              <a:avLst/>
              <a:gdLst/>
              <a:ahLst/>
              <a:cxnLst>
                <a:cxn ang="0">
                  <a:pos x="1833" y="1089"/>
                </a:cxn>
                <a:cxn ang="0">
                  <a:pos x="2639" y="926"/>
                </a:cxn>
                <a:cxn ang="0">
                  <a:pos x="3470" y="1096"/>
                </a:cxn>
                <a:cxn ang="0">
                  <a:pos x="4484" y="798"/>
                </a:cxn>
                <a:cxn ang="0">
                  <a:pos x="5221" y="635"/>
                </a:cxn>
                <a:cxn ang="0">
                  <a:pos x="5221" y="0"/>
                </a:cxn>
                <a:cxn ang="0">
                  <a:pos x="4441" y="264"/>
                </a:cxn>
                <a:cxn ang="0">
                  <a:pos x="3489" y="794"/>
                </a:cxn>
                <a:cxn ang="0">
                  <a:pos x="2594" y="477"/>
                </a:cxn>
                <a:cxn ang="0">
                  <a:pos x="1770" y="794"/>
                </a:cxn>
                <a:cxn ang="0">
                  <a:pos x="851" y="704"/>
                </a:cxn>
                <a:cxn ang="0">
                  <a:pos x="0" y="1016"/>
                </a:cxn>
                <a:cxn ang="0">
                  <a:pos x="0" y="1214"/>
                </a:cxn>
                <a:cxn ang="0">
                  <a:pos x="837" y="1063"/>
                </a:cxn>
                <a:cxn ang="0">
                  <a:pos x="1833" y="1089"/>
                </a:cxn>
              </a:cxnLst>
              <a:rect l="0" t="0" r="r" b="b"/>
              <a:pathLst>
                <a:path w="5221" h="1214">
                  <a:moveTo>
                    <a:pt x="1833" y="1089"/>
                  </a:moveTo>
                  <a:lnTo>
                    <a:pt x="2639" y="926"/>
                  </a:lnTo>
                  <a:lnTo>
                    <a:pt x="3470" y="1096"/>
                  </a:lnTo>
                  <a:lnTo>
                    <a:pt x="4484" y="798"/>
                  </a:lnTo>
                  <a:lnTo>
                    <a:pt x="5221" y="635"/>
                  </a:lnTo>
                  <a:lnTo>
                    <a:pt x="5221" y="0"/>
                  </a:lnTo>
                  <a:lnTo>
                    <a:pt x="4441" y="264"/>
                  </a:lnTo>
                  <a:lnTo>
                    <a:pt x="3489" y="794"/>
                  </a:lnTo>
                  <a:lnTo>
                    <a:pt x="2594" y="477"/>
                  </a:lnTo>
                  <a:lnTo>
                    <a:pt x="1770" y="794"/>
                  </a:lnTo>
                  <a:lnTo>
                    <a:pt x="851" y="704"/>
                  </a:lnTo>
                  <a:lnTo>
                    <a:pt x="0" y="1016"/>
                  </a:lnTo>
                  <a:lnTo>
                    <a:pt x="0" y="1214"/>
                  </a:lnTo>
                  <a:lnTo>
                    <a:pt x="837" y="1063"/>
                  </a:lnTo>
                  <a:lnTo>
                    <a:pt x="1833" y="1089"/>
                  </a:lnTo>
                  <a:close/>
                </a:path>
              </a:pathLst>
            </a:custGeom>
            <a:gradFill rotWithShape="1">
              <a:gsLst>
                <a:gs pos="0">
                  <a:srgbClr val="BC000D">
                    <a:gamma/>
                    <a:shade val="46275"/>
                    <a:invGamma/>
                  </a:srgbClr>
                </a:gs>
                <a:gs pos="100000">
                  <a:srgbClr val="BC000D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2" name="Text Box 33"/>
          <p:cNvSpPr txBox="1">
            <a:spLocks noChangeArrowheads="1"/>
          </p:cNvSpPr>
          <p:nvPr/>
        </p:nvSpPr>
        <p:spPr bwMode="auto">
          <a:xfrm>
            <a:off x="582613" y="472043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01</a:t>
            </a:r>
          </a:p>
        </p:txBody>
      </p:sp>
      <p:sp>
        <p:nvSpPr>
          <p:cNvPr id="113" name="Text Box 34"/>
          <p:cNvSpPr txBox="1">
            <a:spLocks noChangeArrowheads="1"/>
          </p:cNvSpPr>
          <p:nvPr/>
        </p:nvSpPr>
        <p:spPr bwMode="auto">
          <a:xfrm>
            <a:off x="582613" y="4241006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02</a:t>
            </a:r>
          </a:p>
        </p:txBody>
      </p:sp>
      <p:sp>
        <p:nvSpPr>
          <p:cNvPr id="114" name="Text Box 35"/>
          <p:cNvSpPr txBox="1">
            <a:spLocks noChangeArrowheads="1"/>
          </p:cNvSpPr>
          <p:nvPr/>
        </p:nvSpPr>
        <p:spPr bwMode="auto">
          <a:xfrm>
            <a:off x="582613" y="3763169"/>
            <a:ext cx="387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03</a:t>
            </a:r>
          </a:p>
        </p:txBody>
      </p:sp>
      <p:sp>
        <p:nvSpPr>
          <p:cNvPr id="115" name="Text Box 36"/>
          <p:cNvSpPr txBox="1">
            <a:spLocks noChangeArrowheads="1"/>
          </p:cNvSpPr>
          <p:nvPr/>
        </p:nvSpPr>
        <p:spPr bwMode="auto">
          <a:xfrm>
            <a:off x="582613" y="328533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04</a:t>
            </a:r>
          </a:p>
        </p:txBody>
      </p:sp>
      <p:sp>
        <p:nvSpPr>
          <p:cNvPr id="116" name="Text Box 37"/>
          <p:cNvSpPr txBox="1">
            <a:spLocks noChangeArrowheads="1"/>
          </p:cNvSpPr>
          <p:nvPr/>
        </p:nvSpPr>
        <p:spPr bwMode="auto">
          <a:xfrm>
            <a:off x="582613" y="2805906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05</a:t>
            </a:r>
          </a:p>
        </p:txBody>
      </p:sp>
      <p:sp>
        <p:nvSpPr>
          <p:cNvPr id="117" name="Text Box 38"/>
          <p:cNvSpPr txBox="1">
            <a:spLocks noChangeArrowheads="1"/>
          </p:cNvSpPr>
          <p:nvPr/>
        </p:nvSpPr>
        <p:spPr bwMode="auto">
          <a:xfrm>
            <a:off x="582613" y="2328069"/>
            <a:ext cx="387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06</a:t>
            </a:r>
          </a:p>
        </p:txBody>
      </p:sp>
      <p:sp>
        <p:nvSpPr>
          <p:cNvPr id="118" name="Text Box 39"/>
          <p:cNvSpPr txBox="1">
            <a:spLocks noChangeArrowheads="1"/>
          </p:cNvSpPr>
          <p:nvPr/>
        </p:nvSpPr>
        <p:spPr bwMode="auto">
          <a:xfrm>
            <a:off x="582613" y="1850231"/>
            <a:ext cx="387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200" b="0" i="0">
                <a:solidFill>
                  <a:srgbClr val="333333"/>
                </a:solidFill>
                <a:latin typeface="Arial Black" pitchFamily="34" charset="0"/>
                <a:ea typeface="Gulim" pitchFamily="34" charset="-127"/>
              </a:rPr>
              <a:t>07</a:t>
            </a:r>
          </a:p>
        </p:txBody>
      </p:sp>
      <p:sp>
        <p:nvSpPr>
          <p:cNvPr id="119" name="AutoShape 40"/>
          <p:cNvSpPr>
            <a:spLocks noChangeArrowheads="1"/>
          </p:cNvSpPr>
          <p:nvPr/>
        </p:nvSpPr>
        <p:spPr bwMode="auto">
          <a:xfrm rot="10800000" flipH="1">
            <a:off x="7235825" y="1415256"/>
            <a:ext cx="155575" cy="146050"/>
          </a:xfrm>
          <a:prstGeom prst="roundRect">
            <a:avLst>
              <a:gd name="adj" fmla="val 0"/>
            </a:avLst>
          </a:prstGeom>
          <a:solidFill>
            <a:srgbClr val="3A0004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Rectangle 41"/>
          <p:cNvSpPr>
            <a:spLocks noChangeArrowheads="1"/>
          </p:cNvSpPr>
          <p:nvPr/>
        </p:nvSpPr>
        <p:spPr bwMode="auto">
          <a:xfrm>
            <a:off x="7451725" y="1391444"/>
            <a:ext cx="609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AutoShape 42"/>
          <p:cNvSpPr>
            <a:spLocks noChangeArrowheads="1"/>
          </p:cNvSpPr>
          <p:nvPr/>
        </p:nvSpPr>
        <p:spPr bwMode="auto">
          <a:xfrm rot="10800000" flipH="1">
            <a:off x="6227763" y="1415256"/>
            <a:ext cx="155575" cy="146050"/>
          </a:xfrm>
          <a:prstGeom prst="roundRect">
            <a:avLst>
              <a:gd name="adj" fmla="val 0"/>
            </a:avLst>
          </a:prstGeom>
          <a:solidFill>
            <a:srgbClr val="BC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Rectangle 43"/>
          <p:cNvSpPr>
            <a:spLocks noChangeArrowheads="1"/>
          </p:cNvSpPr>
          <p:nvPr/>
        </p:nvSpPr>
        <p:spPr bwMode="auto">
          <a:xfrm>
            <a:off x="6443663" y="1391444"/>
            <a:ext cx="609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AutoShape 44"/>
          <p:cNvSpPr>
            <a:spLocks noChangeArrowheads="1"/>
          </p:cNvSpPr>
          <p:nvPr/>
        </p:nvSpPr>
        <p:spPr bwMode="auto">
          <a:xfrm rot="10800000" flipH="1">
            <a:off x="5219700" y="1416844"/>
            <a:ext cx="155575" cy="146050"/>
          </a:xfrm>
          <a:prstGeom prst="roundRect">
            <a:avLst>
              <a:gd name="adj" fmla="val 0"/>
            </a:avLst>
          </a:prstGeom>
          <a:solidFill>
            <a:srgbClr val="FF0517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Rectangle 45"/>
          <p:cNvSpPr>
            <a:spLocks noChangeArrowheads="1"/>
          </p:cNvSpPr>
          <p:nvPr/>
        </p:nvSpPr>
        <p:spPr bwMode="auto">
          <a:xfrm>
            <a:off x="5435600" y="1391444"/>
            <a:ext cx="6096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Freeform 46"/>
          <p:cNvSpPr>
            <a:spLocks/>
          </p:cNvSpPr>
          <p:nvPr/>
        </p:nvSpPr>
        <p:spPr bwMode="auto">
          <a:xfrm>
            <a:off x="1042988" y="1394619"/>
            <a:ext cx="7416800" cy="3817937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3817937 h 2767"/>
              <a:gd name="T4" fmla="*/ 7416800 w 3016"/>
              <a:gd name="T5" fmla="*/ 3817937 h 2767"/>
              <a:gd name="T6" fmla="*/ 0 60000 65536"/>
              <a:gd name="T7" fmla="*/ 0 60000 65536"/>
              <a:gd name="T8" fmla="*/ 0 60000 65536"/>
              <a:gd name="T9" fmla="*/ 0 w 3016"/>
              <a:gd name="T10" fmla="*/ 0 h 2767"/>
              <a:gd name="T11" fmla="*/ 3016 w 3016"/>
              <a:gd name="T12" fmla="*/ 2767 h 2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25400">
            <a:solidFill>
              <a:srgbClr val="333333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19912</TotalTime>
  <Words>38</Words>
  <Application>Microsoft Office PowerPoint</Application>
  <PresentationFormat>全屏显示(4:3)</PresentationFormat>
  <Paragraphs>24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980</cp:revision>
  <dcterms:created xsi:type="dcterms:W3CDTF">2009-02-11T05:37:22Z</dcterms:created>
  <dcterms:modified xsi:type="dcterms:W3CDTF">2012-12-06T02:24:25Z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