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2012/12/5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2012/12/5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2012/12/5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57448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4481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9667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86792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全屏显示(4:3)</PresentationFormat>
  <Paragraphs>0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jccook</cp:lastModifiedBy>
  <cp:revision>2</cp:revision>
  <dcterms:created xsi:type="dcterms:W3CDTF">2012-12-05T09:15:45Z</dcterms:created>
  <dcterms:modified xsi:type="dcterms:W3CDTF">2012-12-05T09:23:53Z</dcterms:modified>
</cp:coreProperties>
</file>