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 descr="2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976" y="4099520"/>
            <a:ext cx="4572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2-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76" y="3947120"/>
            <a:ext cx="48768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2-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376" y="3794720"/>
            <a:ext cx="50292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2-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776" y="3489920"/>
            <a:ext cx="6738938" cy="166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2-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76" y="3337520"/>
            <a:ext cx="7285038" cy="195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3-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8424" y="3185120"/>
            <a:ext cx="7175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3-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3185120"/>
            <a:ext cx="8872538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3-3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76" y="3947120"/>
            <a:ext cx="4678363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3-4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76" y="4023320"/>
            <a:ext cx="4754563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3-5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376" y="4023320"/>
            <a:ext cx="47545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光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39" y="3870920"/>
            <a:ext cx="1189037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光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76" y="3870920"/>
            <a:ext cx="13081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地球2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176" y="4175720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地球2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976" y="822920"/>
            <a:ext cx="54864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xit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900"/>
                            </p:stCondLst>
                            <p:childTnLst>
                              <p:par>
                                <p:cTn id="8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8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18531</TotalTime>
  <Words>5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841</cp:revision>
  <dcterms:created xsi:type="dcterms:W3CDTF">2009-02-11T05:37:22Z</dcterms:created>
  <dcterms:modified xsi:type="dcterms:W3CDTF">2012-11-30T01:56:14Z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