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Box 27"/>
          <p:cNvSpPr txBox="1">
            <a:spLocks noChangeArrowheads="1"/>
          </p:cNvSpPr>
          <p:nvPr/>
        </p:nvSpPr>
        <p:spPr bwMode="auto">
          <a:xfrm>
            <a:off x="3635896" y="1268760"/>
            <a:ext cx="2089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6437040" y="4089821"/>
            <a:ext cx="259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" name="Text Box 30"/>
          <p:cNvSpPr txBox="1">
            <a:spLocks noChangeArrowheads="1"/>
          </p:cNvSpPr>
          <p:nvPr/>
        </p:nvSpPr>
        <p:spPr bwMode="auto">
          <a:xfrm>
            <a:off x="611560" y="4166020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3" name="Picture 9" descr="圆链条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690" y="2491209"/>
            <a:ext cx="2468563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040" y="2032421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240" y="3708821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640" y="3632621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46 L 0.05139 0.01575 C 0.08507 0.04098 0.08941 0.06204 0.09861 0.0838 C 0.10903 0.10741 0.1158 0.14422 0.11354 0.16366 L 0.10313 0.24329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12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04341 0.05416 C -0.05608 0.0662 -0.0915 0.08055 -0.11094 0.08125 C -0.13299 0.08125 -0.16216 0.06967 -0.17448 0.05764 L -0.2217 -0.00023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4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00579 L -0.0092 -0.06921 C -0.01111 -0.09236 -0.00504 -0.14792 0.00434 -0.16458 C 0.0158 -0.19282 0.04219 -0.22153 0.05712 -0.23125 L 0.11875 -0.24375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67 -0.24375 C 0.18559 -0.24375 0.24167 -0.16898 0.24167 -0.07708 C 0.24167 0.01482 0.18559 0.08958 0.11667 0.08958 C 0.04775 0.08958 -0.00833 0.01482 -0.00833 -0.07708 C -0.00833 -0.16898 0.04775 -0.24375 0.11667 -0.24375 Z " pathEditMode="relative" rAng="0" ptsTypes="fffff">
                                      <p:cBhvr>
                                        <p:cTn id="3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12 0.24329 C 0.07465 0.325 0.00069 0.36065 -0.06198 0.32246 C -0.12448 0.28357 -0.15226 0.18565 -0.12379 0.10348 C -0.09532 0.0213 -0.02136 -0.01365 0.04114 0.02477 C 0.10347 0.06343 0.13159 0.16112 0.10312 0.24329 Z " pathEditMode="relative" rAng="6890218" ptsTypes="fffff">
                                      <p:cBhvr>
                                        <p:cTn id="3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-69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17 -0.00023 C -0.26198 -0.07477 -0.2493 -0.17917 -0.19323 -0.23287 C -0.13767 -0.28681 -0.05937 -0.26968 -0.01909 -0.19491 C 0.02118 -0.1206 0.00851 -0.01621 -0.04739 0.0375 C -0.1033 0.09097 -0.18159 0.07407 -0.2217 -0.00023 Z " pathEditMode="relative" rAng="-7548042" ptsTypes="fffff">
                                      <p:cBhvr>
                                        <p:cTn id="3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-974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18528</TotalTime>
  <Words>11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839</cp:revision>
  <dcterms:created xsi:type="dcterms:W3CDTF">2009-02-11T05:37:22Z</dcterms:created>
  <dcterms:modified xsi:type="dcterms:W3CDTF">2012-11-28T01:08:09Z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