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" name="Line 21"/>
          <p:cNvSpPr>
            <a:spLocks noChangeShapeType="1"/>
          </p:cNvSpPr>
          <p:nvPr/>
        </p:nvSpPr>
        <p:spPr bwMode="auto">
          <a:xfrm flipV="1">
            <a:off x="1699320" y="4238153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5" name="Line 22"/>
          <p:cNvSpPr>
            <a:spLocks noChangeShapeType="1"/>
          </p:cNvSpPr>
          <p:nvPr/>
        </p:nvSpPr>
        <p:spPr bwMode="auto">
          <a:xfrm rot="18903867" flipV="1">
            <a:off x="2766120" y="4314353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6" name="Line 23"/>
          <p:cNvSpPr>
            <a:spLocks noChangeShapeType="1"/>
          </p:cNvSpPr>
          <p:nvPr/>
        </p:nvSpPr>
        <p:spPr bwMode="auto">
          <a:xfrm rot="2103433" flipV="1">
            <a:off x="1824733" y="3179291"/>
            <a:ext cx="304800" cy="1143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7" name="Line 24"/>
          <p:cNvSpPr>
            <a:spLocks noChangeShapeType="1"/>
          </p:cNvSpPr>
          <p:nvPr/>
        </p:nvSpPr>
        <p:spPr bwMode="auto">
          <a:xfrm rot="15143245" flipH="1" flipV="1">
            <a:off x="6077645" y="2222028"/>
            <a:ext cx="342900" cy="10795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8" name="Line 25"/>
          <p:cNvSpPr>
            <a:spLocks noChangeShapeType="1"/>
          </p:cNvSpPr>
          <p:nvPr/>
        </p:nvSpPr>
        <p:spPr bwMode="auto">
          <a:xfrm rot="4384254" flipH="1">
            <a:off x="6471345" y="4342928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9" name="Line 26"/>
          <p:cNvSpPr>
            <a:spLocks noChangeShapeType="1"/>
          </p:cNvSpPr>
          <p:nvPr/>
        </p:nvSpPr>
        <p:spPr bwMode="auto">
          <a:xfrm rot="120645" flipH="1">
            <a:off x="6653908" y="2555403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0" name="AutoShape 29"/>
          <p:cNvSpPr>
            <a:spLocks noChangeArrowheads="1"/>
          </p:cNvSpPr>
          <p:nvPr/>
        </p:nvSpPr>
        <p:spPr bwMode="gray">
          <a:xfrm flipH="1">
            <a:off x="5509320" y="1266353"/>
            <a:ext cx="1382713" cy="677863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>
            <a:noFill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81" name="AutoShape 30"/>
          <p:cNvSpPr>
            <a:spLocks noChangeArrowheads="1"/>
          </p:cNvSpPr>
          <p:nvPr/>
        </p:nvSpPr>
        <p:spPr bwMode="gray">
          <a:xfrm flipH="1">
            <a:off x="5545833" y="1304453"/>
            <a:ext cx="1300162" cy="5873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82" name="Rectangle 32"/>
          <p:cNvSpPr>
            <a:spLocks noChangeArrowheads="1"/>
          </p:cNvSpPr>
          <p:nvPr/>
        </p:nvSpPr>
        <p:spPr bwMode="auto">
          <a:xfrm>
            <a:off x="5717283" y="1448916"/>
            <a:ext cx="8048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1600" b="1" dirty="0" smtClean="0">
                <a:solidFill>
                  <a:srgbClr val="1C1C1C"/>
                </a:solidFill>
                <a:latin typeface="黑体" pitchFamily="49" charset="-122"/>
                <a:ea typeface="黑体" pitchFamily="49" charset="-122"/>
              </a:rPr>
              <a:t>文字二</a:t>
            </a:r>
            <a:endParaRPr lang="zh-CN" altLang="en-US" sz="1600" b="1" dirty="0">
              <a:solidFill>
                <a:srgbClr val="1C1C1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3" name="AutoShape 33"/>
          <p:cNvSpPr>
            <a:spLocks noChangeArrowheads="1"/>
          </p:cNvSpPr>
          <p:nvPr/>
        </p:nvSpPr>
        <p:spPr bwMode="gray">
          <a:xfrm>
            <a:off x="403920" y="2637953"/>
            <a:ext cx="1384300" cy="677863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>
            <a:noFill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84" name="AutoShape 34"/>
          <p:cNvSpPr>
            <a:spLocks noChangeArrowheads="1"/>
          </p:cNvSpPr>
          <p:nvPr/>
        </p:nvSpPr>
        <p:spPr bwMode="gray">
          <a:xfrm>
            <a:off x="437258" y="2677641"/>
            <a:ext cx="1301750" cy="5873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circle">
              <a:fillToRect l="100000" t="100000"/>
            </a:path>
            <a:tileRect r="-100000" b="-100000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85" name="Rectangle 35"/>
          <p:cNvSpPr>
            <a:spLocks noChangeArrowheads="1"/>
          </p:cNvSpPr>
          <p:nvPr/>
        </p:nvSpPr>
        <p:spPr bwMode="auto">
          <a:xfrm>
            <a:off x="687205" y="2798291"/>
            <a:ext cx="8050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1600" b="1" dirty="0" smtClean="0">
                <a:solidFill>
                  <a:srgbClr val="1C1C1C"/>
                </a:solidFill>
                <a:latin typeface="黑体" pitchFamily="49" charset="-122"/>
                <a:ea typeface="黑体" pitchFamily="49" charset="-122"/>
              </a:rPr>
              <a:t>文字一</a:t>
            </a:r>
            <a:endParaRPr lang="zh-CN" altLang="en-US" sz="1600" b="1" dirty="0">
              <a:solidFill>
                <a:srgbClr val="1C1C1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6" name="AutoShape 36"/>
          <p:cNvSpPr>
            <a:spLocks noChangeArrowheads="1"/>
          </p:cNvSpPr>
          <p:nvPr/>
        </p:nvSpPr>
        <p:spPr bwMode="gray">
          <a:xfrm>
            <a:off x="251520" y="4085753"/>
            <a:ext cx="1384300" cy="677863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>
            <a:noFill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87" name="AutoShape 37"/>
          <p:cNvSpPr>
            <a:spLocks noChangeArrowheads="1"/>
          </p:cNvSpPr>
          <p:nvPr/>
        </p:nvSpPr>
        <p:spPr bwMode="gray">
          <a:xfrm>
            <a:off x="284857" y="4125441"/>
            <a:ext cx="1301750" cy="5873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circle">
              <a:fillToRect l="100000" t="100000"/>
            </a:path>
            <a:tileRect r="-100000" b="-100000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88" name="Rectangle 38"/>
          <p:cNvSpPr>
            <a:spLocks noChangeArrowheads="1"/>
          </p:cNvSpPr>
          <p:nvPr/>
        </p:nvSpPr>
        <p:spPr bwMode="auto">
          <a:xfrm>
            <a:off x="534805" y="4246091"/>
            <a:ext cx="8050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1600" b="1" dirty="0" smtClean="0">
                <a:solidFill>
                  <a:srgbClr val="1C1C1C"/>
                </a:solidFill>
                <a:latin typeface="黑体" pitchFamily="49" charset="-122"/>
                <a:ea typeface="黑体" pitchFamily="49" charset="-122"/>
              </a:rPr>
              <a:t>文字二</a:t>
            </a:r>
            <a:endParaRPr lang="zh-CN" altLang="en-US" sz="1600" b="1" dirty="0">
              <a:solidFill>
                <a:srgbClr val="1C1C1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9" name="AutoShape 39"/>
          <p:cNvSpPr>
            <a:spLocks noChangeArrowheads="1"/>
          </p:cNvSpPr>
          <p:nvPr/>
        </p:nvSpPr>
        <p:spPr bwMode="gray">
          <a:xfrm>
            <a:off x="2156520" y="4695353"/>
            <a:ext cx="1384300" cy="677863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>
            <a:noFill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90" name="AutoShape 40"/>
          <p:cNvSpPr>
            <a:spLocks noChangeArrowheads="1"/>
          </p:cNvSpPr>
          <p:nvPr/>
        </p:nvSpPr>
        <p:spPr bwMode="gray">
          <a:xfrm>
            <a:off x="2189857" y="4735041"/>
            <a:ext cx="1301751" cy="5873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circle">
              <a:fillToRect l="100000" t="100000"/>
            </a:path>
            <a:tileRect r="-100000" b="-100000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91" name="Rectangle 41"/>
          <p:cNvSpPr>
            <a:spLocks noChangeArrowheads="1"/>
          </p:cNvSpPr>
          <p:nvPr/>
        </p:nvSpPr>
        <p:spPr bwMode="auto">
          <a:xfrm>
            <a:off x="2439805" y="4855691"/>
            <a:ext cx="8050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1600" b="1" dirty="0" smtClean="0">
                <a:solidFill>
                  <a:srgbClr val="1C1C1C"/>
                </a:solidFill>
                <a:latin typeface="黑体" pitchFamily="49" charset="-122"/>
                <a:ea typeface="黑体" pitchFamily="49" charset="-122"/>
              </a:rPr>
              <a:t>文字三</a:t>
            </a:r>
            <a:endParaRPr lang="zh-CN" altLang="en-US" sz="1600" b="1" dirty="0">
              <a:solidFill>
                <a:srgbClr val="1C1C1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2" name="AutoShape 42"/>
          <p:cNvSpPr>
            <a:spLocks noChangeArrowheads="1"/>
          </p:cNvSpPr>
          <p:nvPr/>
        </p:nvSpPr>
        <p:spPr bwMode="gray">
          <a:xfrm flipH="1">
            <a:off x="6922195" y="2001366"/>
            <a:ext cx="1382713" cy="677862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>
            <a:noFill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93" name="AutoShape 43"/>
          <p:cNvSpPr>
            <a:spLocks noChangeArrowheads="1"/>
          </p:cNvSpPr>
          <p:nvPr/>
        </p:nvSpPr>
        <p:spPr bwMode="gray">
          <a:xfrm flipH="1">
            <a:off x="6958707" y="2039466"/>
            <a:ext cx="1300164" cy="5873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94" name="Rectangle 44"/>
          <p:cNvSpPr>
            <a:spLocks noChangeArrowheads="1"/>
          </p:cNvSpPr>
          <p:nvPr/>
        </p:nvSpPr>
        <p:spPr bwMode="auto">
          <a:xfrm>
            <a:off x="7130158" y="2183928"/>
            <a:ext cx="8048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1600" b="1" dirty="0" smtClean="0">
                <a:solidFill>
                  <a:srgbClr val="1C1C1C"/>
                </a:solidFill>
                <a:latin typeface="黑体" pitchFamily="49" charset="-122"/>
                <a:ea typeface="黑体" pitchFamily="49" charset="-122"/>
              </a:rPr>
              <a:t>文字三</a:t>
            </a:r>
            <a:endParaRPr lang="zh-CN" altLang="en-US" sz="1600" b="1" dirty="0">
              <a:solidFill>
                <a:srgbClr val="1C1C1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5" name="AutoShape 48"/>
          <p:cNvSpPr>
            <a:spLocks noChangeArrowheads="1"/>
          </p:cNvSpPr>
          <p:nvPr/>
        </p:nvSpPr>
        <p:spPr bwMode="gray">
          <a:xfrm flipH="1">
            <a:off x="7185720" y="3247553"/>
            <a:ext cx="1728788" cy="677863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>
            <a:noFill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96" name="AutoShape 49"/>
          <p:cNvSpPr>
            <a:spLocks noChangeArrowheads="1"/>
          </p:cNvSpPr>
          <p:nvPr/>
        </p:nvSpPr>
        <p:spPr bwMode="gray">
          <a:xfrm flipH="1">
            <a:off x="7224611" y="3285653"/>
            <a:ext cx="1624815" cy="5873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97" name="Rectangle 50"/>
          <p:cNvSpPr>
            <a:spLocks noChangeArrowheads="1"/>
          </p:cNvSpPr>
          <p:nvPr/>
        </p:nvSpPr>
        <p:spPr bwMode="auto">
          <a:xfrm>
            <a:off x="7642920" y="3399953"/>
            <a:ext cx="7524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algn="ctr" eaLnBrk="0" hangingPunct="0"/>
            <a:r>
              <a:rPr lang="zh-CN" altLang="en-US" sz="1600" b="1" dirty="0" smtClean="0">
                <a:solidFill>
                  <a:srgbClr val="1C1C1C"/>
                </a:solidFill>
                <a:latin typeface="黑体" pitchFamily="49" charset="-122"/>
                <a:ea typeface="黑体" pitchFamily="49" charset="-122"/>
              </a:rPr>
              <a:t>文字四</a:t>
            </a:r>
            <a:endParaRPr lang="zh-CN" altLang="en-US" sz="1600" b="1" dirty="0">
              <a:solidFill>
                <a:srgbClr val="1C1C1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8" name="Line 51"/>
          <p:cNvSpPr>
            <a:spLocks noChangeShapeType="1"/>
          </p:cNvSpPr>
          <p:nvPr/>
        </p:nvSpPr>
        <p:spPr bwMode="auto">
          <a:xfrm rot="2147097" flipH="1">
            <a:off x="6804720" y="3323753"/>
            <a:ext cx="249238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9" name="Freeform 4"/>
          <p:cNvSpPr>
            <a:spLocks/>
          </p:cNvSpPr>
          <p:nvPr/>
        </p:nvSpPr>
        <p:spPr bwMode="auto">
          <a:xfrm>
            <a:off x="4239320" y="2256953"/>
            <a:ext cx="1879600" cy="2452688"/>
          </a:xfrm>
          <a:custGeom>
            <a:avLst/>
            <a:gdLst>
              <a:gd name="T0" fmla="*/ 2147483647 w 849"/>
              <a:gd name="T1" fmla="*/ 2147483647 h 1133"/>
              <a:gd name="T2" fmla="*/ 0 w 849"/>
              <a:gd name="T3" fmla="*/ 2147483647 h 1133"/>
              <a:gd name="T4" fmla="*/ 2147483647 w 849"/>
              <a:gd name="T5" fmla="*/ 0 h 1133"/>
              <a:gd name="T6" fmla="*/ 2147483647 w 849"/>
              <a:gd name="T7" fmla="*/ 0 h 1133"/>
              <a:gd name="T8" fmla="*/ 2147483647 w 849"/>
              <a:gd name="T9" fmla="*/ 2147483647 h 1133"/>
              <a:gd name="T10" fmla="*/ 2147483647 w 849"/>
              <a:gd name="T11" fmla="*/ 2147483647 h 1133"/>
              <a:gd name="T12" fmla="*/ 2147483647 w 849"/>
              <a:gd name="T13" fmla="*/ 2147483647 h 1133"/>
              <a:gd name="T14" fmla="*/ 2147483647 w 849"/>
              <a:gd name="T15" fmla="*/ 2147483647 h 1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133"/>
              <a:gd name="T26" fmla="*/ 849 w 849"/>
              <a:gd name="T27" fmla="*/ 1133 h 1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133">
                <a:moveTo>
                  <a:pt x="566" y="1133"/>
                </a:moveTo>
                <a:cubicBezTo>
                  <a:pt x="254" y="1133"/>
                  <a:pt x="0" y="880"/>
                  <a:pt x="0" y="567"/>
                </a:cubicBezTo>
                <a:cubicBezTo>
                  <a:pt x="0" y="253"/>
                  <a:pt x="254" y="0"/>
                  <a:pt x="566" y="0"/>
                </a:cubicBezTo>
                <a:cubicBezTo>
                  <a:pt x="566" y="0"/>
                  <a:pt x="566" y="0"/>
                  <a:pt x="566" y="0"/>
                </a:cubicBezTo>
                <a:cubicBezTo>
                  <a:pt x="410" y="0"/>
                  <a:pt x="283" y="126"/>
                  <a:pt x="283" y="282"/>
                </a:cubicBezTo>
                <a:cubicBezTo>
                  <a:pt x="283" y="439"/>
                  <a:pt x="410" y="566"/>
                  <a:pt x="566" y="566"/>
                </a:cubicBezTo>
                <a:cubicBezTo>
                  <a:pt x="722" y="566"/>
                  <a:pt x="849" y="693"/>
                  <a:pt x="849" y="850"/>
                </a:cubicBezTo>
                <a:cubicBezTo>
                  <a:pt x="849" y="1006"/>
                  <a:pt x="722" y="1133"/>
                  <a:pt x="566" y="1133"/>
                </a:cubicBez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rect">
              <a:fillToRect l="50000" t="50000" r="50000" b="50000"/>
            </a:path>
          </a:gradFill>
          <a:ln w="3175" algn="ctr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0" name="Freeform 5"/>
          <p:cNvSpPr>
            <a:spLocks/>
          </p:cNvSpPr>
          <p:nvPr/>
        </p:nvSpPr>
        <p:spPr bwMode="auto">
          <a:xfrm>
            <a:off x="4823520" y="2256953"/>
            <a:ext cx="1828800" cy="2452688"/>
          </a:xfrm>
          <a:custGeom>
            <a:avLst/>
            <a:gdLst>
              <a:gd name="T0" fmla="*/ 2147483647 w 849"/>
              <a:gd name="T1" fmla="*/ 0 h 1133"/>
              <a:gd name="T2" fmla="*/ 2147483647 w 849"/>
              <a:gd name="T3" fmla="*/ 2147483647 h 1133"/>
              <a:gd name="T4" fmla="*/ 2147483647 w 849"/>
              <a:gd name="T5" fmla="*/ 2147483647 h 1133"/>
              <a:gd name="T6" fmla="*/ 2147483647 w 849"/>
              <a:gd name="T7" fmla="*/ 2147483647 h 1133"/>
              <a:gd name="T8" fmla="*/ 2147483647 w 849"/>
              <a:gd name="T9" fmla="*/ 2147483647 h 1133"/>
              <a:gd name="T10" fmla="*/ 2147483647 w 849"/>
              <a:gd name="T11" fmla="*/ 2147483647 h 1133"/>
              <a:gd name="T12" fmla="*/ 0 w 849"/>
              <a:gd name="T13" fmla="*/ 2147483647 h 1133"/>
              <a:gd name="T14" fmla="*/ 2147483647 w 849"/>
              <a:gd name="T15" fmla="*/ 0 h 1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133"/>
              <a:gd name="T26" fmla="*/ 849 w 849"/>
              <a:gd name="T27" fmla="*/ 1133 h 1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133">
                <a:moveTo>
                  <a:pt x="283" y="0"/>
                </a:moveTo>
                <a:cubicBezTo>
                  <a:pt x="595" y="0"/>
                  <a:pt x="849" y="253"/>
                  <a:pt x="849" y="567"/>
                </a:cubicBezTo>
                <a:cubicBezTo>
                  <a:pt x="849" y="880"/>
                  <a:pt x="595" y="1133"/>
                  <a:pt x="283" y="1133"/>
                </a:cubicBezTo>
                <a:cubicBezTo>
                  <a:pt x="283" y="1133"/>
                  <a:pt x="283" y="1133"/>
                  <a:pt x="283" y="1133"/>
                </a:cubicBezTo>
                <a:cubicBezTo>
                  <a:pt x="439" y="1133"/>
                  <a:pt x="566" y="1007"/>
                  <a:pt x="566" y="851"/>
                </a:cubicBezTo>
                <a:cubicBezTo>
                  <a:pt x="566" y="694"/>
                  <a:pt x="439" y="567"/>
                  <a:pt x="283" y="567"/>
                </a:cubicBezTo>
                <a:cubicBezTo>
                  <a:pt x="127" y="567"/>
                  <a:pt x="0" y="440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gradFill flip="none" rotWithShape="1">
            <a:gsLst>
              <a:gs pos="0">
                <a:srgbClr val="FFFF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  <a:tileRect/>
          </a:gradFill>
          <a:ln w="31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201" name="Rectangle 13"/>
          <p:cNvSpPr>
            <a:spLocks noChangeArrowheads="1"/>
          </p:cNvSpPr>
          <p:nvPr/>
        </p:nvSpPr>
        <p:spPr bwMode="gray">
          <a:xfrm>
            <a:off x="4747320" y="3171353"/>
            <a:ext cx="1447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801688" eaLnBrk="0" hangingPunct="0"/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文字内容</a:t>
            </a:r>
            <a:endParaRPr lang="zh-CN" altLang="en-GB" sz="2800" b="1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02" name="Group 7"/>
          <p:cNvGrpSpPr>
            <a:grpSpLocks/>
          </p:cNvGrpSpPr>
          <p:nvPr/>
        </p:nvGrpSpPr>
        <p:grpSpPr bwMode="auto">
          <a:xfrm rot="1749329" flipH="1" flipV="1">
            <a:off x="3672583" y="3857153"/>
            <a:ext cx="2005012" cy="485775"/>
            <a:chOff x="2532" y="1051"/>
            <a:chExt cx="893" cy="246"/>
          </a:xfrm>
        </p:grpSpPr>
        <p:grpSp>
          <p:nvGrpSpPr>
            <p:cNvPr id="203" name="Group 8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209" name="AutoShape 9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10" name="AutoShape 10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11" name="AutoShape 11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12" name="AutoShape 12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04" name="Group 13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205" name="AutoShape 14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06" name="AutoShape 15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07" name="AutoShape 16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08" name="AutoShape 17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213" name="AutoShape 29"/>
          <p:cNvSpPr>
            <a:spLocks noChangeArrowheads="1"/>
          </p:cNvSpPr>
          <p:nvPr/>
        </p:nvSpPr>
        <p:spPr bwMode="gray">
          <a:xfrm flipH="1">
            <a:off x="6347520" y="4695353"/>
            <a:ext cx="2489200" cy="677863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>
            <a:noFill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214" name="AutoShape 30"/>
          <p:cNvSpPr>
            <a:spLocks noChangeArrowheads="1"/>
          </p:cNvSpPr>
          <p:nvPr/>
        </p:nvSpPr>
        <p:spPr bwMode="gray">
          <a:xfrm flipH="1">
            <a:off x="6391658" y="4733453"/>
            <a:ext cx="2340913" cy="5873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15" name="Rectangle 32"/>
          <p:cNvSpPr>
            <a:spLocks noChangeArrowheads="1"/>
          </p:cNvSpPr>
          <p:nvPr/>
        </p:nvSpPr>
        <p:spPr bwMode="auto">
          <a:xfrm>
            <a:off x="7033320" y="4847753"/>
            <a:ext cx="10842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algn="ctr" eaLnBrk="0" hangingPunct="0"/>
            <a:r>
              <a:rPr lang="zh-CN" altLang="en-US" sz="1600" b="1" dirty="0" smtClean="0">
                <a:solidFill>
                  <a:srgbClr val="1C1C1C"/>
                </a:solidFill>
                <a:latin typeface="黑体" pitchFamily="49" charset="-122"/>
                <a:ea typeface="黑体" pitchFamily="49" charset="-122"/>
              </a:rPr>
              <a:t>文字五</a:t>
            </a:r>
            <a:endParaRPr lang="zh-CN" altLang="en-US" sz="1600" b="1" dirty="0">
              <a:solidFill>
                <a:srgbClr val="1C1C1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6" name="AutoShape 29"/>
          <p:cNvSpPr>
            <a:spLocks noChangeArrowheads="1"/>
          </p:cNvSpPr>
          <p:nvPr/>
        </p:nvSpPr>
        <p:spPr bwMode="gray">
          <a:xfrm flipH="1">
            <a:off x="1927920" y="3399953"/>
            <a:ext cx="2074863" cy="677863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>
            <a:noFill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217" name="AutoShape 30"/>
          <p:cNvSpPr>
            <a:spLocks noChangeArrowheads="1"/>
          </p:cNvSpPr>
          <p:nvPr/>
        </p:nvSpPr>
        <p:spPr bwMode="gray">
          <a:xfrm flipH="1">
            <a:off x="1969201" y="3438053"/>
            <a:ext cx="1951021" cy="5873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18" name="Rectangle 32"/>
          <p:cNvSpPr>
            <a:spLocks noChangeArrowheads="1"/>
          </p:cNvSpPr>
          <p:nvPr/>
        </p:nvSpPr>
        <p:spPr bwMode="auto">
          <a:xfrm>
            <a:off x="2537520" y="3552353"/>
            <a:ext cx="9032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algn="ctr" eaLnBrk="0" hangingPunct="0"/>
            <a:r>
              <a:rPr lang="zh-CN" altLang="en-US" sz="1600" b="1" dirty="0" smtClean="0">
                <a:solidFill>
                  <a:srgbClr val="1C1C1C"/>
                </a:solidFill>
                <a:latin typeface="黑体" pitchFamily="49" charset="-122"/>
                <a:ea typeface="黑体" pitchFamily="49" charset="-122"/>
              </a:rPr>
              <a:t>文字内容</a:t>
            </a:r>
            <a:endParaRPr lang="zh-CN" altLang="en-US" sz="1600" b="1" dirty="0">
              <a:solidFill>
                <a:srgbClr val="1C1C1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9" name="AutoShape 29"/>
          <p:cNvSpPr>
            <a:spLocks noChangeArrowheads="1"/>
          </p:cNvSpPr>
          <p:nvPr/>
        </p:nvSpPr>
        <p:spPr bwMode="gray">
          <a:xfrm flipH="1">
            <a:off x="2939158" y="1236191"/>
            <a:ext cx="1658937" cy="677862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>
            <a:noFill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220" name="AutoShape 30"/>
          <p:cNvSpPr>
            <a:spLocks noChangeArrowheads="1"/>
          </p:cNvSpPr>
          <p:nvPr/>
        </p:nvSpPr>
        <p:spPr bwMode="gray">
          <a:xfrm flipH="1">
            <a:off x="2977570" y="1274291"/>
            <a:ext cx="1559574" cy="5873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21" name="Rectangle 32"/>
          <p:cNvSpPr>
            <a:spLocks noChangeArrowheads="1"/>
          </p:cNvSpPr>
          <p:nvPr/>
        </p:nvSpPr>
        <p:spPr bwMode="auto">
          <a:xfrm>
            <a:off x="3147120" y="1418753"/>
            <a:ext cx="12033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algn="ctr" eaLnBrk="0" hangingPunct="0"/>
            <a:r>
              <a:rPr lang="zh-CN" altLang="en-US" sz="1600" b="1" dirty="0" smtClean="0">
                <a:solidFill>
                  <a:srgbClr val="1C1C1C"/>
                </a:solidFill>
                <a:latin typeface="黑体" pitchFamily="49" charset="-122"/>
                <a:ea typeface="黑体" pitchFamily="49" charset="-122"/>
              </a:rPr>
              <a:t>文字一</a:t>
            </a:r>
            <a:endParaRPr lang="zh-CN" altLang="en-US" sz="1600" b="1" dirty="0">
              <a:solidFill>
                <a:srgbClr val="1C1C1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2" name="Line 23"/>
          <p:cNvSpPr>
            <a:spLocks noChangeShapeType="1"/>
          </p:cNvSpPr>
          <p:nvPr/>
        </p:nvSpPr>
        <p:spPr bwMode="auto">
          <a:xfrm rot="2103433">
            <a:off x="4017070" y="2356966"/>
            <a:ext cx="304800" cy="381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000"/>
                            </p:stCondLst>
                            <p:childTnLst>
                              <p:par>
                                <p:cTn id="9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500"/>
                            </p:stCondLst>
                            <p:childTnLst>
                              <p:par>
                                <p:cTn id="10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0"/>
                            </p:stCondLst>
                            <p:childTnLst>
                              <p:par>
                                <p:cTn id="10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1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000"/>
                            </p:stCondLst>
                            <p:childTnLst>
                              <p:par>
                                <p:cTn id="1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00"/>
                            </p:stCondLst>
                            <p:childTnLst>
                              <p:par>
                                <p:cTn id="1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7000"/>
                            </p:stCondLst>
                            <p:childTnLst>
                              <p:par>
                                <p:cTn id="15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7500"/>
                            </p:stCondLst>
                            <p:childTnLst>
                              <p:par>
                                <p:cTn id="17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2" grpId="0"/>
      <p:bldP spid="183" grpId="0" animBg="1"/>
      <p:bldP spid="185" grpId="0"/>
      <p:bldP spid="186" grpId="0" animBg="1"/>
      <p:bldP spid="188" grpId="0"/>
      <p:bldP spid="189" grpId="0" animBg="1"/>
      <p:bldP spid="191" grpId="0"/>
      <p:bldP spid="192" grpId="0" animBg="1"/>
      <p:bldP spid="194" grpId="0"/>
      <p:bldP spid="195" grpId="0" animBg="1"/>
      <p:bldP spid="197" grpId="0"/>
      <p:bldP spid="198" grpId="0" animBg="1"/>
      <p:bldP spid="199" grpId="0" animBg="1"/>
      <p:bldP spid="201" grpId="0"/>
      <p:bldP spid="213" grpId="0" animBg="1"/>
      <p:bldP spid="215" grpId="0"/>
      <p:bldP spid="216" grpId="0" animBg="1"/>
      <p:bldP spid="218" grpId="0"/>
      <p:bldP spid="219" grpId="0" animBg="1"/>
      <p:bldP spid="221" grpId="0"/>
      <p:bldP spid="22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19908</TotalTime>
  <Words>26</Words>
  <Application>Microsoft Office PowerPoint</Application>
  <PresentationFormat>全屏显示(4:3)</PresentationFormat>
  <Paragraphs>13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977</cp:revision>
  <dcterms:created xsi:type="dcterms:W3CDTF">2009-02-11T05:37:22Z</dcterms:created>
  <dcterms:modified xsi:type="dcterms:W3CDTF">2012-11-26T15:40:32Z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