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Arc 13"/>
          <p:cNvSpPr/>
          <p:nvPr/>
        </p:nvSpPr>
        <p:spPr>
          <a:xfrm>
            <a:off x="-2817439" y="692696"/>
            <a:ext cx="5949279" cy="5949279"/>
          </a:xfrm>
          <a:prstGeom prst="arc">
            <a:avLst>
              <a:gd name="adj1" fmla="val 16200000"/>
              <a:gd name="adj2" fmla="val 5370932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altLang="zh-CN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1" name="Oval 14"/>
          <p:cNvSpPr/>
          <p:nvPr/>
        </p:nvSpPr>
        <p:spPr>
          <a:xfrm>
            <a:off x="2873804" y="1370363"/>
            <a:ext cx="311727" cy="311727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>
              <a:solidFill>
                <a:srgbClr val="FFC000"/>
              </a:solidFill>
              <a:ea typeface="宋体" pitchFamily="2" charset="-122"/>
            </a:endParaRPr>
          </a:p>
        </p:txBody>
      </p:sp>
      <p:sp>
        <p:nvSpPr>
          <p:cNvPr id="12" name="Oval 15"/>
          <p:cNvSpPr/>
          <p:nvPr/>
        </p:nvSpPr>
        <p:spPr>
          <a:xfrm>
            <a:off x="3372320" y="2638879"/>
            <a:ext cx="311727" cy="311727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>
              <a:solidFill>
                <a:srgbClr val="FFC000"/>
              </a:solidFill>
              <a:ea typeface="宋体" pitchFamily="2" charset="-122"/>
            </a:endParaRPr>
          </a:p>
        </p:txBody>
      </p:sp>
      <p:sp>
        <p:nvSpPr>
          <p:cNvPr id="13" name="Oval 16"/>
          <p:cNvSpPr/>
          <p:nvPr/>
        </p:nvSpPr>
        <p:spPr>
          <a:xfrm>
            <a:off x="3374302" y="3907395"/>
            <a:ext cx="311727" cy="311727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dirty="0">
              <a:solidFill>
                <a:srgbClr val="FFC000"/>
              </a:solidFill>
              <a:ea typeface="宋体" pitchFamily="2" charset="-122"/>
            </a:endParaRPr>
          </a:p>
        </p:txBody>
      </p:sp>
      <p:sp>
        <p:nvSpPr>
          <p:cNvPr id="14" name="Oval 17"/>
          <p:cNvSpPr/>
          <p:nvPr/>
        </p:nvSpPr>
        <p:spPr>
          <a:xfrm>
            <a:off x="2885679" y="5175910"/>
            <a:ext cx="311727" cy="311727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>
              <a:solidFill>
                <a:srgbClr val="FFC000"/>
              </a:solidFill>
              <a:ea typeface="宋体" pitchFamily="2" charset="-122"/>
            </a:endParaRPr>
          </a:p>
        </p:txBody>
      </p:sp>
      <p:sp>
        <p:nvSpPr>
          <p:cNvPr id="15" name="Arc 18"/>
          <p:cNvSpPr/>
          <p:nvPr/>
        </p:nvSpPr>
        <p:spPr>
          <a:xfrm>
            <a:off x="-1371872" y="1905000"/>
            <a:ext cx="3048000" cy="3048000"/>
          </a:xfrm>
          <a:prstGeom prst="arc">
            <a:avLst>
              <a:gd name="adj1" fmla="val 16200000"/>
              <a:gd name="adj2" fmla="val 5359794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innerShdw blurRad="304800" dist="50800" dir="189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16" name="Group 24"/>
          <p:cNvGrpSpPr>
            <a:grpSpLocks/>
          </p:cNvGrpSpPr>
          <p:nvPr/>
        </p:nvGrpSpPr>
        <p:grpSpPr bwMode="auto">
          <a:xfrm rot="5400000">
            <a:off x="-2841377" y="3314701"/>
            <a:ext cx="6245225" cy="228600"/>
            <a:chOff x="-3200400" y="3314700"/>
            <a:chExt cx="6246420" cy="228600"/>
          </a:xfrm>
        </p:grpSpPr>
        <p:grpSp>
          <p:nvGrpSpPr>
            <p:cNvPr id="17" name="Rounded Rectangle 12"/>
            <p:cNvGrpSpPr>
              <a:grpSpLocks/>
            </p:cNvGrpSpPr>
            <p:nvPr/>
          </p:nvGrpSpPr>
          <p:grpSpPr bwMode="auto">
            <a:xfrm rot="-5400000">
              <a:off x="1215454" y="1706295"/>
              <a:ext cx="481584" cy="3450996"/>
              <a:chOff x="-249936" y="3236976"/>
              <a:chExt cx="481584" cy="3450336"/>
            </a:xfrm>
          </p:grpSpPr>
          <p:pic>
            <p:nvPicPr>
              <p:cNvPr id="21" name="Rounded Rectangle 12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49936" y="3236976"/>
                <a:ext cx="481584" cy="3450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Text Box 25"/>
              <p:cNvSpPr txBox="1">
                <a:spLocks noChangeArrowheads="1"/>
              </p:cNvSpPr>
              <p:nvPr/>
            </p:nvSpPr>
            <p:spPr bwMode="auto">
              <a:xfrm rot="10800000">
                <a:off x="-97183" y="3375294"/>
                <a:ext cx="181664" cy="3152852"/>
              </a:xfrm>
              <a:prstGeom prst="rect">
                <a:avLst/>
              </a:prstGeom>
              <a:blipFill dpi="0" rotWithShape="1">
                <a:blip r:embed="rId6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/>
                <a:endParaRPr lang="en-US" altLang="zh-CN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18" name="Rounded Rectangle 23"/>
            <p:cNvGrpSpPr>
              <a:grpSpLocks/>
            </p:cNvGrpSpPr>
            <p:nvPr/>
          </p:nvGrpSpPr>
          <p:grpSpPr bwMode="auto">
            <a:xfrm rot="-5400000">
              <a:off x="-1833129" y="1706295"/>
              <a:ext cx="481584" cy="3450996"/>
              <a:chOff x="-249936" y="188976"/>
              <a:chExt cx="481584" cy="3450336"/>
            </a:xfrm>
          </p:grpSpPr>
          <p:pic>
            <p:nvPicPr>
              <p:cNvPr id="19" name="Rounded Rectangle 23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49936" y="188976"/>
                <a:ext cx="481584" cy="3450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Text Box 28"/>
              <p:cNvSpPr txBox="1">
                <a:spLocks noChangeArrowheads="1"/>
              </p:cNvSpPr>
              <p:nvPr/>
            </p:nvSpPr>
            <p:spPr bwMode="auto">
              <a:xfrm rot="10800000">
                <a:off x="-97183" y="329857"/>
                <a:ext cx="181664" cy="31528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/>
                <a:endParaRPr lang="en-US" altLang="zh-CN">
                  <a:solidFill>
                    <a:srgbClr val="FFFFFF"/>
                  </a:solidFill>
                  <a:ea typeface="宋体" pitchFamily="2" charset="-122"/>
                </a:endParaRPr>
              </a:p>
            </p:txBody>
          </p:sp>
        </p:grp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 flipH="1">
            <a:off x="3431903" y="1143000"/>
            <a:ext cx="5864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C0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品牌的定位 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 flipH="1">
            <a:off x="3895453" y="2392363"/>
            <a:ext cx="4791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C0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价值的定位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 flipH="1">
            <a:off x="3897041" y="3641725"/>
            <a:ext cx="5170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C0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服务的定位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 flipH="1">
            <a:off x="3428728" y="4800600"/>
            <a:ext cx="5224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C0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产品的定位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7380000">
                                      <p:cBhvr>
                                        <p:cTn id="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18530</TotalTime>
  <Words>17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840</cp:revision>
  <dcterms:created xsi:type="dcterms:W3CDTF">2009-02-11T05:37:22Z</dcterms:created>
  <dcterms:modified xsi:type="dcterms:W3CDTF">2012-11-28T07:34:17Z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