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 Box 39"/>
          <p:cNvSpPr txBox="1">
            <a:spLocks noChangeArrowheads="1"/>
          </p:cNvSpPr>
          <p:nvPr/>
        </p:nvSpPr>
        <p:spPr bwMode="auto">
          <a:xfrm>
            <a:off x="6296744" y="1692960"/>
            <a:ext cx="958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文字二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84" name="Text Box 40"/>
          <p:cNvSpPr txBox="1">
            <a:spLocks noChangeArrowheads="1"/>
          </p:cNvSpPr>
          <p:nvPr/>
        </p:nvSpPr>
        <p:spPr bwMode="auto">
          <a:xfrm>
            <a:off x="2594627" y="1361728"/>
            <a:ext cx="958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文字十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85" name="Text Box 41"/>
          <p:cNvSpPr txBox="1">
            <a:spLocks noChangeArrowheads="1"/>
          </p:cNvSpPr>
          <p:nvPr/>
        </p:nvSpPr>
        <p:spPr bwMode="auto">
          <a:xfrm>
            <a:off x="6782519" y="2874060"/>
            <a:ext cx="958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文字三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86" name="Text Box 42"/>
          <p:cNvSpPr txBox="1">
            <a:spLocks noChangeArrowheads="1"/>
          </p:cNvSpPr>
          <p:nvPr/>
        </p:nvSpPr>
        <p:spPr bwMode="auto">
          <a:xfrm>
            <a:off x="6105381" y="5160060"/>
            <a:ext cx="958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文字五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87" name="Text Box 43"/>
          <p:cNvSpPr txBox="1">
            <a:spLocks noChangeArrowheads="1"/>
          </p:cNvSpPr>
          <p:nvPr/>
        </p:nvSpPr>
        <p:spPr bwMode="auto">
          <a:xfrm>
            <a:off x="1648053" y="3407460"/>
            <a:ext cx="88197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文字八</a:t>
            </a:r>
            <a:endParaRPr lang="en-US" altLang="zh-CN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88" name="Text Box 44"/>
          <p:cNvSpPr txBox="1">
            <a:spLocks noChangeArrowheads="1"/>
          </p:cNvSpPr>
          <p:nvPr/>
        </p:nvSpPr>
        <p:spPr bwMode="auto">
          <a:xfrm>
            <a:off x="2105744" y="4779060"/>
            <a:ext cx="12192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文字七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89" name="Text Box 61"/>
          <p:cNvSpPr txBox="1">
            <a:spLocks noChangeArrowheads="1"/>
          </p:cNvSpPr>
          <p:nvPr/>
        </p:nvSpPr>
        <p:spPr bwMode="auto">
          <a:xfrm>
            <a:off x="6791181" y="4028728"/>
            <a:ext cx="958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文字四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90" name="Text Box 62"/>
          <p:cNvSpPr txBox="1">
            <a:spLocks noChangeArrowheads="1"/>
          </p:cNvSpPr>
          <p:nvPr/>
        </p:nvSpPr>
        <p:spPr bwMode="auto">
          <a:xfrm>
            <a:off x="4620344" y="980728"/>
            <a:ext cx="958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文字一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91" name="Text Box 63"/>
          <p:cNvSpPr txBox="1">
            <a:spLocks noChangeArrowheads="1"/>
          </p:cNvSpPr>
          <p:nvPr/>
        </p:nvSpPr>
        <p:spPr bwMode="auto">
          <a:xfrm>
            <a:off x="3743181" y="5579160"/>
            <a:ext cx="958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宋体" pitchFamily="2" charset="-122"/>
              </a:rPr>
              <a:t>文字六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92" name="Text Box 64"/>
          <p:cNvSpPr txBox="1">
            <a:spLocks noChangeArrowheads="1"/>
          </p:cNvSpPr>
          <p:nvPr/>
        </p:nvSpPr>
        <p:spPr bwMode="auto">
          <a:xfrm>
            <a:off x="1724744" y="2340660"/>
            <a:ext cx="13716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文字九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3" name="AutoShape 3"/>
          <p:cNvSpPr>
            <a:spLocks noChangeArrowheads="1"/>
          </p:cNvSpPr>
          <p:nvPr/>
        </p:nvSpPr>
        <p:spPr bwMode="invGray">
          <a:xfrm rot="16697618">
            <a:off x="4521125" y="213507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4" name="AutoShape 4"/>
          <p:cNvSpPr>
            <a:spLocks noChangeArrowheads="1"/>
          </p:cNvSpPr>
          <p:nvPr/>
        </p:nvSpPr>
        <p:spPr bwMode="invGray">
          <a:xfrm rot="3465783">
            <a:off x="4902126" y="437186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5" name="AutoShape 5"/>
          <p:cNvSpPr>
            <a:spLocks noChangeArrowheads="1"/>
          </p:cNvSpPr>
          <p:nvPr/>
        </p:nvSpPr>
        <p:spPr bwMode="invGray">
          <a:xfrm rot="14861755">
            <a:off x="3759125" y="228747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6" name="AutoShape 6"/>
          <p:cNvSpPr>
            <a:spLocks noChangeArrowheads="1"/>
          </p:cNvSpPr>
          <p:nvPr/>
        </p:nvSpPr>
        <p:spPr bwMode="invGray">
          <a:xfrm rot="8028664">
            <a:off x="3301925" y="404007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7" name="AutoShape 7"/>
          <p:cNvSpPr>
            <a:spLocks noChangeArrowheads="1"/>
          </p:cNvSpPr>
          <p:nvPr/>
        </p:nvSpPr>
        <p:spPr bwMode="invGray">
          <a:xfrm rot="18652534">
            <a:off x="5154539" y="249226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8" name="AutoShape 8"/>
          <p:cNvSpPr>
            <a:spLocks noChangeArrowheads="1"/>
          </p:cNvSpPr>
          <p:nvPr/>
        </p:nvSpPr>
        <p:spPr bwMode="invGray">
          <a:xfrm rot="10381904">
            <a:off x="3070944" y="332967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9" name="Oval 9"/>
          <p:cNvSpPr>
            <a:spLocks noChangeArrowheads="1"/>
          </p:cNvSpPr>
          <p:nvPr/>
        </p:nvSpPr>
        <p:spPr bwMode="gray">
          <a:xfrm>
            <a:off x="2816944" y="3158689"/>
            <a:ext cx="3743325" cy="562630"/>
          </a:xfrm>
          <a:prstGeom prst="ellipse">
            <a:avLst/>
          </a:prstGeom>
          <a:noFill/>
          <a:ln w="381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grpSp>
        <p:nvGrpSpPr>
          <p:cNvPr id="100" name="Group 10"/>
          <p:cNvGrpSpPr>
            <a:grpSpLocks/>
          </p:cNvGrpSpPr>
          <p:nvPr/>
        </p:nvGrpSpPr>
        <p:grpSpPr bwMode="auto">
          <a:xfrm>
            <a:off x="3705944" y="1578660"/>
            <a:ext cx="360363" cy="360363"/>
            <a:chOff x="1973" y="1706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01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02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03" name="Group 13"/>
          <p:cNvGrpSpPr>
            <a:grpSpLocks/>
          </p:cNvGrpSpPr>
          <p:nvPr/>
        </p:nvGrpSpPr>
        <p:grpSpPr bwMode="auto">
          <a:xfrm>
            <a:off x="2639144" y="3407460"/>
            <a:ext cx="360363" cy="360363"/>
            <a:chOff x="1565" y="2659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04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05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06" name="Group 16"/>
          <p:cNvGrpSpPr>
            <a:grpSpLocks/>
          </p:cNvGrpSpPr>
          <p:nvPr/>
        </p:nvGrpSpPr>
        <p:grpSpPr bwMode="auto">
          <a:xfrm>
            <a:off x="4086944" y="5083860"/>
            <a:ext cx="360363" cy="360363"/>
            <a:chOff x="2109" y="3612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07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08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27" name="Group 19"/>
          <p:cNvGrpSpPr>
            <a:grpSpLocks/>
          </p:cNvGrpSpPr>
          <p:nvPr/>
        </p:nvGrpSpPr>
        <p:grpSpPr bwMode="auto">
          <a:xfrm>
            <a:off x="4848944" y="1426260"/>
            <a:ext cx="360363" cy="360363"/>
            <a:chOff x="3470" y="1706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28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9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30" name="Group 22"/>
          <p:cNvGrpSpPr>
            <a:grpSpLocks/>
          </p:cNvGrpSpPr>
          <p:nvPr/>
        </p:nvGrpSpPr>
        <p:grpSpPr bwMode="auto">
          <a:xfrm>
            <a:off x="6296744" y="2874060"/>
            <a:ext cx="360363" cy="360363"/>
            <a:chOff x="3923" y="2659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31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32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33" name="Group 25"/>
          <p:cNvGrpSpPr>
            <a:grpSpLocks/>
          </p:cNvGrpSpPr>
          <p:nvPr/>
        </p:nvGrpSpPr>
        <p:grpSpPr bwMode="auto">
          <a:xfrm>
            <a:off x="5458544" y="4882248"/>
            <a:ext cx="360363" cy="360362"/>
            <a:chOff x="3515" y="3521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34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35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36" name="Oval 28"/>
          <p:cNvSpPr>
            <a:spLocks noChangeArrowheads="1"/>
          </p:cNvSpPr>
          <p:nvPr/>
        </p:nvSpPr>
        <p:spPr bwMode="gray">
          <a:xfrm>
            <a:off x="3748807" y="3211077"/>
            <a:ext cx="259766" cy="562630"/>
          </a:xfrm>
          <a:prstGeom prst="ellipse">
            <a:avLst/>
          </a:prstGeom>
          <a:gradFill rotWithShape="1">
            <a:gsLst>
              <a:gs pos="0">
                <a:srgbClr val="009999">
                  <a:gamma/>
                  <a:tint val="0"/>
                  <a:invGamma/>
                </a:srgbClr>
              </a:gs>
              <a:gs pos="50000">
                <a:srgbClr val="009999"/>
              </a:gs>
              <a:gs pos="100000">
                <a:srgbClr val="009999">
                  <a:gamma/>
                  <a:tint val="0"/>
                  <a:invGamma/>
                </a:srgb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137" name="Oval 29"/>
          <p:cNvSpPr>
            <a:spLocks noChangeArrowheads="1"/>
          </p:cNvSpPr>
          <p:nvPr/>
        </p:nvSpPr>
        <p:spPr bwMode="gray">
          <a:xfrm>
            <a:off x="3753569" y="3217427"/>
            <a:ext cx="259766" cy="562630"/>
          </a:xfrm>
          <a:prstGeom prst="ellipse">
            <a:avLst/>
          </a:prstGeom>
          <a:gradFill rotWithShape="1">
            <a:gsLst>
              <a:gs pos="0">
                <a:srgbClr val="4E91D4">
                  <a:alpha val="32001"/>
                </a:srgbClr>
              </a:gs>
              <a:gs pos="100000">
                <a:srgbClr val="24436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zh-CN" altLang="en-US" sz="2000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138" name="Oval 30"/>
          <p:cNvSpPr>
            <a:spLocks noChangeArrowheads="1"/>
          </p:cNvSpPr>
          <p:nvPr/>
        </p:nvSpPr>
        <p:spPr bwMode="gray">
          <a:xfrm>
            <a:off x="3875807" y="3211077"/>
            <a:ext cx="1690687" cy="562630"/>
          </a:xfrm>
          <a:prstGeom prst="ellipse">
            <a:avLst/>
          </a:prstGeom>
          <a:gradFill rotWithShape="1">
            <a:gsLst>
              <a:gs pos="0">
                <a:srgbClr val="333399">
                  <a:gamma/>
                  <a:shade val="54118"/>
                  <a:invGamma/>
                </a:srgbClr>
              </a:gs>
              <a:gs pos="50000">
                <a:srgbClr val="333399"/>
              </a:gs>
              <a:gs pos="100000">
                <a:srgbClr val="333399">
                  <a:gamma/>
                  <a:shade val="54118"/>
                  <a:invGamma/>
                </a:srgb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grpSp>
        <p:nvGrpSpPr>
          <p:cNvPr id="139" name="Group 31"/>
          <p:cNvGrpSpPr>
            <a:grpSpLocks/>
          </p:cNvGrpSpPr>
          <p:nvPr/>
        </p:nvGrpSpPr>
        <p:grpSpPr bwMode="auto">
          <a:xfrm>
            <a:off x="3858344" y="2775634"/>
            <a:ext cx="1690688" cy="1473200"/>
            <a:chOff x="2352" y="1890"/>
            <a:chExt cx="1065" cy="928"/>
          </a:xfrm>
        </p:grpSpPr>
        <p:sp>
          <p:nvSpPr>
            <p:cNvPr id="140" name="Oval 32"/>
            <p:cNvSpPr>
              <a:spLocks noChangeArrowheads="1"/>
            </p:cNvSpPr>
            <p:nvPr/>
          </p:nvSpPr>
          <p:spPr bwMode="gray">
            <a:xfrm>
              <a:off x="2352" y="2163"/>
              <a:ext cx="1065" cy="354"/>
            </a:xfrm>
            <a:prstGeom prst="ellipse">
              <a:avLst/>
            </a:prstGeom>
            <a:gradFill rotWithShape="1">
              <a:gsLst>
                <a:gs pos="0">
                  <a:srgbClr val="009999">
                    <a:gamma/>
                    <a:shade val="63529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normalizeH="0" baseline="0" noProof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1" name="Oval 33"/>
            <p:cNvSpPr>
              <a:spLocks noChangeArrowheads="1"/>
            </p:cNvSpPr>
            <p:nvPr/>
          </p:nvSpPr>
          <p:spPr bwMode="gray">
            <a:xfrm>
              <a:off x="2416" y="2180"/>
              <a:ext cx="959" cy="354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42" name="Oval 34"/>
            <p:cNvSpPr>
              <a:spLocks noChangeArrowheads="1"/>
            </p:cNvSpPr>
            <p:nvPr/>
          </p:nvSpPr>
          <p:spPr bwMode="gray">
            <a:xfrm>
              <a:off x="2430" y="1890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43" name="Oval 35"/>
            <p:cNvSpPr>
              <a:spLocks noChangeArrowheads="1"/>
            </p:cNvSpPr>
            <p:nvPr/>
          </p:nvSpPr>
          <p:spPr bwMode="gray">
            <a:xfrm>
              <a:off x="2441" y="1896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44" name="Oval 36"/>
            <p:cNvSpPr>
              <a:spLocks noChangeArrowheads="1"/>
            </p:cNvSpPr>
            <p:nvPr/>
          </p:nvSpPr>
          <p:spPr bwMode="gray">
            <a:xfrm>
              <a:off x="2451" y="1905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45" name="Oval 37"/>
            <p:cNvSpPr>
              <a:spLocks noChangeArrowheads="1"/>
            </p:cNvSpPr>
            <p:nvPr/>
          </p:nvSpPr>
          <p:spPr bwMode="gray">
            <a:xfrm>
              <a:off x="2502" y="1928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宋体" pitchFamily="2" charset="-122"/>
              </a:endParaRPr>
            </a:p>
          </p:txBody>
        </p:sp>
      </p:grpSp>
      <p:grpSp>
        <p:nvGrpSpPr>
          <p:cNvPr id="146" name="Group 45"/>
          <p:cNvGrpSpPr>
            <a:grpSpLocks/>
          </p:cNvGrpSpPr>
          <p:nvPr/>
        </p:nvGrpSpPr>
        <p:grpSpPr bwMode="auto">
          <a:xfrm>
            <a:off x="3020144" y="4474260"/>
            <a:ext cx="360363" cy="360363"/>
            <a:chOff x="2109" y="3612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47" name="Oval 46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8" name="Oval 47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49" name="AutoShape 48"/>
          <p:cNvSpPr>
            <a:spLocks noChangeArrowheads="1"/>
          </p:cNvSpPr>
          <p:nvPr/>
        </p:nvSpPr>
        <p:spPr bwMode="invGray">
          <a:xfrm rot="6120252">
            <a:off x="3987725" y="449727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grpSp>
        <p:nvGrpSpPr>
          <p:cNvPr id="150" name="Group 49"/>
          <p:cNvGrpSpPr>
            <a:grpSpLocks/>
          </p:cNvGrpSpPr>
          <p:nvPr/>
        </p:nvGrpSpPr>
        <p:grpSpPr bwMode="auto">
          <a:xfrm>
            <a:off x="6220544" y="3940860"/>
            <a:ext cx="360363" cy="360363"/>
            <a:chOff x="3515" y="3521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51" name="Oval 50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2" name="Oval 51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53" name="AutoShape 52"/>
          <p:cNvSpPr>
            <a:spLocks noChangeArrowheads="1"/>
          </p:cNvSpPr>
          <p:nvPr/>
        </p:nvSpPr>
        <p:spPr bwMode="invGray">
          <a:xfrm rot="1296976">
            <a:off x="5458544" y="371226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grpSp>
        <p:nvGrpSpPr>
          <p:cNvPr id="154" name="Group 53"/>
          <p:cNvGrpSpPr>
            <a:grpSpLocks/>
          </p:cNvGrpSpPr>
          <p:nvPr/>
        </p:nvGrpSpPr>
        <p:grpSpPr bwMode="auto">
          <a:xfrm>
            <a:off x="2867744" y="2340660"/>
            <a:ext cx="360363" cy="360363"/>
            <a:chOff x="1973" y="1706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55" name="Oval 54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6" name="Oval 55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57" name="AutoShape 56"/>
          <p:cNvSpPr>
            <a:spLocks noChangeArrowheads="1"/>
          </p:cNvSpPr>
          <p:nvPr/>
        </p:nvSpPr>
        <p:spPr bwMode="invGray">
          <a:xfrm rot="12382976">
            <a:off x="3248744" y="264546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grpSp>
        <p:nvGrpSpPr>
          <p:cNvPr id="158" name="Group 57"/>
          <p:cNvGrpSpPr>
            <a:grpSpLocks/>
          </p:cNvGrpSpPr>
          <p:nvPr/>
        </p:nvGrpSpPr>
        <p:grpSpPr bwMode="auto">
          <a:xfrm>
            <a:off x="5839544" y="1959660"/>
            <a:ext cx="360363" cy="360363"/>
            <a:chOff x="3923" y="2659"/>
            <a:chExt cx="227" cy="227"/>
          </a:xfr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grpSpPr>
        <p:sp>
          <p:nvSpPr>
            <p:cNvPr id="159" name="Oval 58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60" name="Oval 59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>
                <a:defRPr/>
              </a:pPr>
              <a:endParaRPr lang="zh-CN" altLang="en-US" sz="20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61" name="AutoShape 60"/>
          <p:cNvSpPr>
            <a:spLocks noChangeArrowheads="1"/>
          </p:cNvSpPr>
          <p:nvPr/>
        </p:nvSpPr>
        <p:spPr bwMode="invGray">
          <a:xfrm>
            <a:off x="5458544" y="295026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000000">
                  <a:gamma/>
                  <a:shade val="89020"/>
                  <a:invGamma/>
                  <a:alpha val="0"/>
                </a:srgbClr>
              </a:gs>
              <a:gs pos="100000">
                <a:srgbClr val="000000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4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600"/>
                            </p:stCondLst>
                            <p:childTnLst>
                              <p:par>
                                <p:cTn id="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1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300"/>
                            </p:stCondLst>
                            <p:childTnLst>
                              <p:par>
                                <p:cTn id="9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00"/>
                            </p:stCondLst>
                            <p:childTnLst>
                              <p:par>
                                <p:cTn id="10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400"/>
                            </p:stCondLst>
                            <p:childTnLst>
                              <p:par>
                                <p:cTn id="1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900"/>
                            </p:stCondLst>
                            <p:childTnLst>
                              <p:par>
                                <p:cTn id="1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100"/>
                            </p:stCondLst>
                            <p:childTnLst>
                              <p:par>
                                <p:cTn id="1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300"/>
                            </p:stCondLst>
                            <p:childTnLst>
                              <p:par>
                                <p:cTn id="1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800"/>
                            </p:stCondLst>
                            <p:childTnLst>
                              <p:par>
                                <p:cTn id="1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200"/>
                            </p:stCondLst>
                            <p:childTnLst>
                              <p:par>
                                <p:cTn id="1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700"/>
                            </p:stCondLst>
                            <p:childTnLst>
                              <p:par>
                                <p:cTn id="1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900"/>
                            </p:stCondLst>
                            <p:childTnLst>
                              <p:par>
                                <p:cTn id="1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100"/>
                            </p:stCondLst>
                            <p:childTnLst>
                              <p:par>
                                <p:cTn id="1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8600"/>
                            </p:stCondLst>
                            <p:childTnLst>
                              <p:par>
                                <p:cTn id="1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800"/>
                            </p:stCondLst>
                            <p:childTnLst>
                              <p:par>
                                <p:cTn id="1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000"/>
                            </p:stCondLst>
                            <p:childTnLst>
                              <p:par>
                                <p:cTn id="1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36" grpId="0" animBg="1"/>
      <p:bldP spid="137" grpId="0" animBg="1"/>
      <p:bldP spid="138" grpId="0" animBg="1"/>
      <p:bldP spid="149" grpId="0" animBg="1"/>
      <p:bldP spid="153" grpId="0" animBg="1"/>
      <p:bldP spid="157" grpId="0" animBg="1"/>
      <p:bldP spid="16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19882</TotalTime>
  <Words>26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976</cp:revision>
  <dcterms:created xsi:type="dcterms:W3CDTF">2009-02-11T05:37:22Z</dcterms:created>
  <dcterms:modified xsi:type="dcterms:W3CDTF">2012-11-26T15:10:55Z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