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AutoShape 7"/>
          <p:cNvSpPr>
            <a:spLocks noChangeAspect="1" noChangeArrowheads="1" noTextEdit="1"/>
          </p:cNvSpPr>
          <p:nvPr/>
        </p:nvSpPr>
        <p:spPr bwMode="gray">
          <a:xfrm>
            <a:off x="4276110" y="2855565"/>
            <a:ext cx="90963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AutoShape 9"/>
          <p:cNvSpPr>
            <a:spLocks noChangeAspect="1" noChangeArrowheads="1" noTextEdit="1"/>
          </p:cNvSpPr>
          <p:nvPr/>
        </p:nvSpPr>
        <p:spPr bwMode="gray">
          <a:xfrm flipH="1">
            <a:off x="5922348" y="2855565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8" name="Oval 6"/>
          <p:cNvSpPr>
            <a:spLocks noChangeArrowheads="1"/>
          </p:cNvSpPr>
          <p:nvPr/>
        </p:nvSpPr>
        <p:spPr bwMode="gray">
          <a:xfrm>
            <a:off x="1544023" y="1888778"/>
            <a:ext cx="3700462" cy="3700462"/>
          </a:xfrm>
          <a:prstGeom prst="ellipse">
            <a:avLst/>
          </a:prstGeom>
          <a:solidFill>
            <a:srgbClr val="777777"/>
          </a:solidFill>
          <a:ln w="9525">
            <a:round/>
            <a:headEnd/>
            <a:tailEnd/>
          </a:ln>
          <a:scene3d>
            <a:camera prst="legacyPerspectiveTop"/>
            <a:lightRig rig="legacyFlat4" dir="t"/>
          </a:scene3d>
          <a:sp3d extrusionH="8874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69" name="Oval 7"/>
          <p:cNvSpPr>
            <a:spLocks noChangeArrowheads="1"/>
          </p:cNvSpPr>
          <p:nvPr/>
        </p:nvSpPr>
        <p:spPr bwMode="gray">
          <a:xfrm>
            <a:off x="1578948" y="1888778"/>
            <a:ext cx="3652837" cy="36528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zh-CN">
              <a:ea typeface="宋体" pitchFamily="2" charset="-122"/>
            </a:endParaRPr>
          </a:p>
        </p:txBody>
      </p:sp>
      <p:sp>
        <p:nvSpPr>
          <p:cNvPr id="70" name="Oval 8"/>
          <p:cNvSpPr>
            <a:spLocks noChangeArrowheads="1"/>
          </p:cNvSpPr>
          <p:nvPr/>
        </p:nvSpPr>
        <p:spPr bwMode="gray">
          <a:xfrm>
            <a:off x="1851998" y="2312640"/>
            <a:ext cx="3105150" cy="3105150"/>
          </a:xfrm>
          <a:prstGeom prst="ellipse">
            <a:avLst/>
          </a:prstGeom>
          <a:gradFill rotWithShape="1">
            <a:gsLst>
              <a:gs pos="0">
                <a:srgbClr val="9F9F9F"/>
              </a:gs>
              <a:gs pos="100000">
                <a:srgbClr val="E4E4E4"/>
              </a:gs>
            </a:gsLst>
            <a:lin ang="27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71" name="Oval 9"/>
          <p:cNvSpPr>
            <a:spLocks noChangeArrowheads="1"/>
          </p:cNvSpPr>
          <p:nvPr/>
        </p:nvSpPr>
        <p:spPr bwMode="gray">
          <a:xfrm>
            <a:off x="2172673" y="2633315"/>
            <a:ext cx="2465387" cy="24653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27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72" name="Oval 10"/>
          <p:cNvSpPr>
            <a:spLocks noChangeArrowheads="1"/>
          </p:cNvSpPr>
          <p:nvPr/>
        </p:nvSpPr>
        <p:spPr bwMode="gray">
          <a:xfrm>
            <a:off x="2480648" y="2941290"/>
            <a:ext cx="1847850" cy="1847850"/>
          </a:xfrm>
          <a:prstGeom prst="ellipse">
            <a:avLst/>
          </a:prstGeom>
          <a:gradFill rotWithShape="1">
            <a:gsLst>
              <a:gs pos="0">
                <a:srgbClr val="333333"/>
              </a:gs>
              <a:gs pos="100000">
                <a:srgbClr val="B1B1B1"/>
              </a:gs>
            </a:gsLst>
            <a:lin ang="27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73" name="Oval 11"/>
          <p:cNvSpPr>
            <a:spLocks noChangeArrowheads="1"/>
          </p:cNvSpPr>
          <p:nvPr/>
        </p:nvSpPr>
        <p:spPr bwMode="gray">
          <a:xfrm>
            <a:off x="2772748" y="3233390"/>
            <a:ext cx="1266825" cy="12636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27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74" name="Oval 12"/>
          <p:cNvSpPr>
            <a:spLocks noChangeArrowheads="1"/>
          </p:cNvSpPr>
          <p:nvPr/>
        </p:nvSpPr>
        <p:spPr bwMode="gray">
          <a:xfrm flipV="1">
            <a:off x="3025160" y="3485803"/>
            <a:ext cx="762000" cy="760412"/>
          </a:xfrm>
          <a:prstGeom prst="ellipse">
            <a:avLst/>
          </a:prstGeom>
          <a:solidFill>
            <a:srgbClr val="333399"/>
          </a:solidFill>
          <a:ln w="9525">
            <a:solidFill>
              <a:srgbClr val="E2E2E2"/>
            </a:solidFill>
            <a:round/>
            <a:headEnd/>
            <a:tailEnd/>
          </a:ln>
        </p:spPr>
        <p:txBody>
          <a:bodyPr rot="1080000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75" name="Text Box 67"/>
          <p:cNvSpPr txBox="1">
            <a:spLocks noChangeArrowheads="1"/>
          </p:cNvSpPr>
          <p:nvPr/>
        </p:nvSpPr>
        <p:spPr bwMode="gray">
          <a:xfrm>
            <a:off x="3299798" y="2066578"/>
            <a:ext cx="2381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GB" altLang="zh-CN">
                <a:ea typeface="宋体" pitchFamily="2" charset="-122"/>
              </a:rPr>
              <a:t>1</a:t>
            </a:r>
          </a:p>
        </p:txBody>
      </p:sp>
      <p:sp>
        <p:nvSpPr>
          <p:cNvPr id="76" name="Rectangle 13"/>
          <p:cNvSpPr>
            <a:spLocks noChangeArrowheads="1"/>
          </p:cNvSpPr>
          <p:nvPr/>
        </p:nvSpPr>
        <p:spPr bwMode="auto">
          <a:xfrm>
            <a:off x="5625485" y="1355377"/>
            <a:ext cx="1415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文字内容</a:t>
            </a:r>
            <a:endParaRPr lang="en-GB" altLang="zh-CN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7" name="Rectangle 66"/>
          <p:cNvSpPr>
            <a:spLocks noChangeArrowheads="1"/>
          </p:cNvSpPr>
          <p:nvPr/>
        </p:nvSpPr>
        <p:spPr bwMode="auto">
          <a:xfrm>
            <a:off x="6149360" y="2006252"/>
            <a:ext cx="10054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文字内容</a:t>
            </a:r>
            <a:endParaRPr lang="en-GB" altLang="zh-CN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8" name="Rectangle 68"/>
          <p:cNvSpPr>
            <a:spLocks noChangeArrowheads="1"/>
          </p:cNvSpPr>
          <p:nvPr/>
        </p:nvSpPr>
        <p:spPr bwMode="auto">
          <a:xfrm>
            <a:off x="6149360" y="2596802"/>
            <a:ext cx="10054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文字内容</a:t>
            </a:r>
            <a:endParaRPr lang="en-GB" altLang="zh-CN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9" name="Rectangle 69"/>
          <p:cNvSpPr>
            <a:spLocks noChangeArrowheads="1"/>
          </p:cNvSpPr>
          <p:nvPr/>
        </p:nvSpPr>
        <p:spPr bwMode="auto">
          <a:xfrm>
            <a:off x="6149360" y="2890490"/>
            <a:ext cx="10054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文字内容</a:t>
            </a:r>
            <a:endParaRPr lang="en-GB" altLang="zh-CN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0" name="Rectangle 70"/>
          <p:cNvSpPr>
            <a:spLocks noChangeArrowheads="1"/>
          </p:cNvSpPr>
          <p:nvPr/>
        </p:nvSpPr>
        <p:spPr bwMode="auto">
          <a:xfrm>
            <a:off x="6149360" y="3185765"/>
            <a:ext cx="10054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文字内容</a:t>
            </a:r>
            <a:endParaRPr lang="en-GB" altLang="zh-CN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1" name="Rectangle 71"/>
          <p:cNvSpPr>
            <a:spLocks noChangeArrowheads="1"/>
          </p:cNvSpPr>
          <p:nvPr/>
        </p:nvSpPr>
        <p:spPr bwMode="auto">
          <a:xfrm>
            <a:off x="6149360" y="3479452"/>
            <a:ext cx="10054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文字内容</a:t>
            </a:r>
            <a:endParaRPr lang="en-GB" altLang="zh-CN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2" name="Text Box 67"/>
          <p:cNvSpPr txBox="1">
            <a:spLocks noChangeArrowheads="1"/>
          </p:cNvSpPr>
          <p:nvPr/>
        </p:nvSpPr>
        <p:spPr bwMode="gray">
          <a:xfrm>
            <a:off x="3299798" y="2361853"/>
            <a:ext cx="2381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2</a:t>
            </a:r>
          </a:p>
        </p:txBody>
      </p:sp>
      <p:sp>
        <p:nvSpPr>
          <p:cNvPr id="83" name="Text Box 67"/>
          <p:cNvSpPr txBox="1">
            <a:spLocks noChangeArrowheads="1"/>
          </p:cNvSpPr>
          <p:nvPr/>
        </p:nvSpPr>
        <p:spPr bwMode="gray">
          <a:xfrm>
            <a:off x="3299798" y="2666653"/>
            <a:ext cx="2381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GB" altLang="zh-CN">
                <a:ea typeface="宋体" pitchFamily="2" charset="-122"/>
              </a:rPr>
              <a:t>3</a:t>
            </a:r>
          </a:p>
        </p:txBody>
      </p:sp>
      <p:sp>
        <p:nvSpPr>
          <p:cNvPr id="84" name="Text Box 67"/>
          <p:cNvSpPr txBox="1">
            <a:spLocks noChangeArrowheads="1"/>
          </p:cNvSpPr>
          <p:nvPr/>
        </p:nvSpPr>
        <p:spPr bwMode="gray">
          <a:xfrm>
            <a:off x="3299798" y="2980978"/>
            <a:ext cx="2381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4</a:t>
            </a:r>
          </a:p>
        </p:txBody>
      </p:sp>
      <p:sp>
        <p:nvSpPr>
          <p:cNvPr id="85" name="Text Box 67"/>
          <p:cNvSpPr txBox="1">
            <a:spLocks noChangeArrowheads="1"/>
          </p:cNvSpPr>
          <p:nvPr/>
        </p:nvSpPr>
        <p:spPr bwMode="gray">
          <a:xfrm>
            <a:off x="3299798" y="3257203"/>
            <a:ext cx="2381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GB" altLang="zh-CN">
                <a:ea typeface="宋体" pitchFamily="2" charset="-122"/>
              </a:rPr>
              <a:t>5</a:t>
            </a:r>
          </a:p>
        </p:txBody>
      </p:sp>
      <p:sp>
        <p:nvSpPr>
          <p:cNvPr id="86" name="Text Box 67"/>
          <p:cNvSpPr txBox="1">
            <a:spLocks noChangeArrowheads="1"/>
          </p:cNvSpPr>
          <p:nvPr/>
        </p:nvSpPr>
        <p:spPr bwMode="gray">
          <a:xfrm>
            <a:off x="3299798" y="3541365"/>
            <a:ext cx="2381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6</a:t>
            </a:r>
          </a:p>
        </p:txBody>
      </p:sp>
      <p:sp>
        <p:nvSpPr>
          <p:cNvPr id="87" name="Line 81"/>
          <p:cNvSpPr>
            <a:spLocks noChangeShapeType="1"/>
          </p:cNvSpPr>
          <p:nvPr/>
        </p:nvSpPr>
        <p:spPr bwMode="auto">
          <a:xfrm>
            <a:off x="3568085" y="2184053"/>
            <a:ext cx="2590800" cy="0"/>
          </a:xfrm>
          <a:prstGeom prst="line">
            <a:avLst/>
          </a:prstGeom>
          <a:noFill/>
          <a:ln w="9525">
            <a:solidFill>
              <a:srgbClr val="9F9F9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Line 82"/>
          <p:cNvSpPr>
            <a:spLocks noChangeShapeType="1"/>
          </p:cNvSpPr>
          <p:nvPr/>
        </p:nvSpPr>
        <p:spPr bwMode="auto">
          <a:xfrm>
            <a:off x="3568085" y="2476153"/>
            <a:ext cx="2590800" cy="0"/>
          </a:xfrm>
          <a:prstGeom prst="line">
            <a:avLst/>
          </a:prstGeom>
          <a:noFill/>
          <a:ln w="9525">
            <a:solidFill>
              <a:srgbClr val="9F9F9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Line 83"/>
          <p:cNvSpPr>
            <a:spLocks noChangeShapeType="1"/>
          </p:cNvSpPr>
          <p:nvPr/>
        </p:nvSpPr>
        <p:spPr bwMode="auto">
          <a:xfrm>
            <a:off x="3568085" y="2769840"/>
            <a:ext cx="2590800" cy="0"/>
          </a:xfrm>
          <a:prstGeom prst="line">
            <a:avLst/>
          </a:prstGeom>
          <a:noFill/>
          <a:ln w="9525">
            <a:solidFill>
              <a:srgbClr val="9F9F9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Line 84"/>
          <p:cNvSpPr>
            <a:spLocks noChangeShapeType="1"/>
          </p:cNvSpPr>
          <p:nvPr/>
        </p:nvSpPr>
        <p:spPr bwMode="auto">
          <a:xfrm>
            <a:off x="3568085" y="3061940"/>
            <a:ext cx="2590800" cy="0"/>
          </a:xfrm>
          <a:prstGeom prst="line">
            <a:avLst/>
          </a:prstGeom>
          <a:noFill/>
          <a:ln w="9525">
            <a:solidFill>
              <a:srgbClr val="9F9F9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Line 85"/>
          <p:cNvSpPr>
            <a:spLocks noChangeShapeType="1"/>
          </p:cNvSpPr>
          <p:nvPr/>
        </p:nvSpPr>
        <p:spPr bwMode="auto">
          <a:xfrm>
            <a:off x="3568085" y="3355628"/>
            <a:ext cx="2590800" cy="0"/>
          </a:xfrm>
          <a:prstGeom prst="line">
            <a:avLst/>
          </a:prstGeom>
          <a:noFill/>
          <a:ln w="9525">
            <a:solidFill>
              <a:srgbClr val="9F9F9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Line 86"/>
          <p:cNvSpPr>
            <a:spLocks noChangeShapeType="1"/>
          </p:cNvSpPr>
          <p:nvPr/>
        </p:nvSpPr>
        <p:spPr bwMode="auto">
          <a:xfrm>
            <a:off x="3568085" y="3649315"/>
            <a:ext cx="2590800" cy="0"/>
          </a:xfrm>
          <a:prstGeom prst="line">
            <a:avLst/>
          </a:prstGeom>
          <a:noFill/>
          <a:ln w="9525">
            <a:solidFill>
              <a:srgbClr val="9F9F9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3" name="Group 155"/>
          <p:cNvGrpSpPr>
            <a:grpSpLocks/>
          </p:cNvGrpSpPr>
          <p:nvPr/>
        </p:nvGrpSpPr>
        <p:grpSpPr bwMode="auto">
          <a:xfrm>
            <a:off x="3444260" y="3114328"/>
            <a:ext cx="1698625" cy="1157287"/>
            <a:chOff x="1512" y="1828"/>
            <a:chExt cx="3464" cy="2361"/>
          </a:xfrm>
        </p:grpSpPr>
        <p:grpSp>
          <p:nvGrpSpPr>
            <p:cNvPr id="94" name="Group 139"/>
            <p:cNvGrpSpPr>
              <a:grpSpLocks/>
            </p:cNvGrpSpPr>
            <p:nvPr/>
          </p:nvGrpSpPr>
          <p:grpSpPr bwMode="auto">
            <a:xfrm>
              <a:off x="1967" y="1830"/>
              <a:ext cx="3013" cy="2361"/>
              <a:chOff x="1553" y="1691"/>
              <a:chExt cx="1042" cy="817"/>
            </a:xfrm>
          </p:grpSpPr>
          <p:sp>
            <p:nvSpPr>
              <p:cNvPr id="105" name="Freeform 71"/>
              <p:cNvSpPr>
                <a:spLocks/>
              </p:cNvSpPr>
              <p:nvPr/>
            </p:nvSpPr>
            <p:spPr bwMode="gray">
              <a:xfrm rot="7522397">
                <a:off x="1604" y="1918"/>
                <a:ext cx="455" cy="558"/>
              </a:xfrm>
              <a:custGeom>
                <a:avLst/>
                <a:gdLst>
                  <a:gd name="T0" fmla="*/ 2370 w 365"/>
                  <a:gd name="T1" fmla="*/ 1341 h 456"/>
                  <a:gd name="T2" fmla="*/ 1633 w 365"/>
                  <a:gd name="T3" fmla="*/ 882 h 456"/>
                  <a:gd name="T4" fmla="*/ 168 w 365"/>
                  <a:gd name="T5" fmla="*/ 180 h 456"/>
                  <a:gd name="T6" fmla="*/ 168 w 365"/>
                  <a:gd name="T7" fmla="*/ 357 h 456"/>
                  <a:gd name="T8" fmla="*/ 1114 w 365"/>
                  <a:gd name="T9" fmla="*/ 1154 h 456"/>
                  <a:gd name="T10" fmla="*/ 1845 w 365"/>
                  <a:gd name="T11" fmla="*/ 1596 h 456"/>
                  <a:gd name="T12" fmla="*/ 2528 w 365"/>
                  <a:gd name="T13" fmla="*/ 1878 h 456"/>
                  <a:gd name="T14" fmla="*/ 2830 w 365"/>
                  <a:gd name="T15" fmla="*/ 1728 h 456"/>
                  <a:gd name="T16" fmla="*/ 2370 w 365"/>
                  <a:gd name="T17" fmla="*/ 1341 h 4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5"/>
                  <a:gd name="T28" fmla="*/ 0 h 456"/>
                  <a:gd name="T29" fmla="*/ 365 w 365"/>
                  <a:gd name="T30" fmla="*/ 456 h 4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60B"/>
                  </a:gs>
                  <a:gs pos="100000">
                    <a:srgbClr val="0061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6" name="Freeform 72"/>
              <p:cNvSpPr>
                <a:spLocks/>
              </p:cNvSpPr>
              <p:nvPr/>
            </p:nvSpPr>
            <p:spPr bwMode="gray">
              <a:xfrm rot="7522397">
                <a:off x="1860" y="1770"/>
                <a:ext cx="625" cy="468"/>
              </a:xfrm>
              <a:custGeom>
                <a:avLst/>
                <a:gdLst>
                  <a:gd name="T0" fmla="*/ 1559 w 501"/>
                  <a:gd name="T1" fmla="*/ 0 h 383"/>
                  <a:gd name="T2" fmla="*/ 196 w 501"/>
                  <a:gd name="T3" fmla="*/ 208 h 383"/>
                  <a:gd name="T4" fmla="*/ 3363 w 501"/>
                  <a:gd name="T5" fmla="*/ 1560 h 383"/>
                  <a:gd name="T6" fmla="*/ 3901 w 501"/>
                  <a:gd name="T7" fmla="*/ 1299 h 383"/>
                  <a:gd name="T8" fmla="*/ 1559 w 501"/>
                  <a:gd name="T9" fmla="*/ 0 h 3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1"/>
                  <a:gd name="T16" fmla="*/ 0 h 383"/>
                  <a:gd name="T17" fmla="*/ 501 w 501"/>
                  <a:gd name="T18" fmla="*/ 383 h 3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9A2E1"/>
                  </a:gs>
                  <a:gs pos="100000">
                    <a:srgbClr val="A4C6ED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7" name="Freeform 73"/>
              <p:cNvSpPr>
                <a:spLocks/>
              </p:cNvSpPr>
              <p:nvPr/>
            </p:nvSpPr>
            <p:spPr bwMode="gray">
              <a:xfrm rot="7522397">
                <a:off x="1998" y="1912"/>
                <a:ext cx="477" cy="716"/>
              </a:xfrm>
              <a:custGeom>
                <a:avLst/>
                <a:gdLst>
                  <a:gd name="T0" fmla="*/ 968 w 383"/>
                  <a:gd name="T1" fmla="*/ 29 h 586"/>
                  <a:gd name="T2" fmla="*/ 0 w 383"/>
                  <a:gd name="T3" fmla="*/ 1096 h 586"/>
                  <a:gd name="T4" fmla="*/ 2312 w 383"/>
                  <a:gd name="T5" fmla="*/ 2400 h 586"/>
                  <a:gd name="T6" fmla="*/ 2933 w 383"/>
                  <a:gd name="T7" fmla="*/ 1811 h 586"/>
                  <a:gd name="T8" fmla="*/ 968 w 383"/>
                  <a:gd name="T9" fmla="*/ 29 h 5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3"/>
                  <a:gd name="T16" fmla="*/ 0 h 586"/>
                  <a:gd name="T17" fmla="*/ 383 w 383"/>
                  <a:gd name="T18" fmla="*/ 586 h 5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B8E8"/>
                  </a:gs>
                  <a:gs pos="100000">
                    <a:srgbClr val="69A2E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8" name="Freeform 74"/>
              <p:cNvSpPr>
                <a:spLocks/>
              </p:cNvSpPr>
              <p:nvPr/>
            </p:nvSpPr>
            <p:spPr bwMode="gray">
              <a:xfrm rot="7522397">
                <a:off x="1875" y="1793"/>
                <a:ext cx="374" cy="569"/>
              </a:xfrm>
              <a:custGeom>
                <a:avLst/>
                <a:gdLst>
                  <a:gd name="T0" fmla="*/ 0 w 300"/>
                  <a:gd name="T1" fmla="*/ 0 h 466"/>
                  <a:gd name="T2" fmla="*/ 322 w 300"/>
                  <a:gd name="T3" fmla="*/ 1138 h 466"/>
                  <a:gd name="T4" fmla="*/ 2098 w 300"/>
                  <a:gd name="T5" fmla="*/ 1888 h 466"/>
                  <a:gd name="T6" fmla="*/ 2329 w 300"/>
                  <a:gd name="T7" fmla="*/ 1286 h 466"/>
                  <a:gd name="T8" fmla="*/ 0 w 300"/>
                  <a:gd name="T9" fmla="*/ 0 h 4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0"/>
                  <a:gd name="T16" fmla="*/ 0 h 466"/>
                  <a:gd name="T17" fmla="*/ 300 w 300"/>
                  <a:gd name="T18" fmla="*/ 466 h 4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9" name="Freeform 75"/>
              <p:cNvSpPr>
                <a:spLocks/>
              </p:cNvSpPr>
              <p:nvPr/>
            </p:nvSpPr>
            <p:spPr bwMode="gray">
              <a:xfrm rot="7522397">
                <a:off x="1835" y="1991"/>
                <a:ext cx="542" cy="433"/>
              </a:xfrm>
              <a:custGeom>
                <a:avLst/>
                <a:gdLst>
                  <a:gd name="T0" fmla="*/ 0 w 435"/>
                  <a:gd name="T1" fmla="*/ 153 h 354"/>
                  <a:gd name="T2" fmla="*/ 2139 w 435"/>
                  <a:gd name="T3" fmla="*/ 147 h 354"/>
                  <a:gd name="T4" fmla="*/ 3321 w 435"/>
                  <a:gd name="T5" fmla="*/ 1243 h 354"/>
                  <a:gd name="T6" fmla="*/ 2291 w 435"/>
                  <a:gd name="T7" fmla="*/ 1464 h 354"/>
                  <a:gd name="T8" fmla="*/ 0 w 435"/>
                  <a:gd name="T9" fmla="*/ 153 h 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5"/>
                  <a:gd name="T16" fmla="*/ 0 h 354"/>
                  <a:gd name="T17" fmla="*/ 435 w 435"/>
                  <a:gd name="T18" fmla="*/ 354 h 3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100000">
                    <a:srgbClr val="0061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95" name="Group 76"/>
            <p:cNvGrpSpPr>
              <a:grpSpLocks/>
            </p:cNvGrpSpPr>
            <p:nvPr/>
          </p:nvGrpSpPr>
          <p:grpSpPr bwMode="auto">
            <a:xfrm rot="-2999493">
              <a:off x="1527" y="3116"/>
              <a:ext cx="471" cy="472"/>
              <a:chOff x="3097" y="1092"/>
              <a:chExt cx="141" cy="122"/>
            </a:xfrm>
          </p:grpSpPr>
          <p:sp>
            <p:nvSpPr>
              <p:cNvPr id="103" name="Freeform 77"/>
              <p:cNvSpPr>
                <a:spLocks/>
              </p:cNvSpPr>
              <p:nvPr/>
            </p:nvSpPr>
            <p:spPr bwMode="gray">
              <a:xfrm rot="10521890">
                <a:off x="3097" y="1092"/>
                <a:ext cx="62" cy="61"/>
              </a:xfrm>
              <a:custGeom>
                <a:avLst/>
                <a:gdLst>
                  <a:gd name="T0" fmla="*/ 74 w 61"/>
                  <a:gd name="T1" fmla="*/ 16 h 68"/>
                  <a:gd name="T2" fmla="*/ 3 w 61"/>
                  <a:gd name="T3" fmla="*/ 4 h 68"/>
                  <a:gd name="T4" fmla="*/ 0 w 61"/>
                  <a:gd name="T5" fmla="*/ 4 h 68"/>
                  <a:gd name="T6" fmla="*/ 8 w 61"/>
                  <a:gd name="T7" fmla="*/ 0 h 68"/>
                  <a:gd name="T8" fmla="*/ 10 w 61"/>
                  <a:gd name="T9" fmla="*/ 3 h 68"/>
                  <a:gd name="T10" fmla="*/ 74 w 61"/>
                  <a:gd name="T11" fmla="*/ 16 h 68"/>
                  <a:gd name="T12" fmla="*/ 74 w 61"/>
                  <a:gd name="T13" fmla="*/ 16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"/>
                  <a:gd name="T22" fmla="*/ 0 h 68"/>
                  <a:gd name="T23" fmla="*/ 61 w 61"/>
                  <a:gd name="T24" fmla="*/ 68 h 6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4" name="Freeform 78"/>
              <p:cNvSpPr>
                <a:spLocks/>
              </p:cNvSpPr>
              <p:nvPr/>
            </p:nvSpPr>
            <p:spPr bwMode="gray">
              <a:xfrm rot="10521890">
                <a:off x="3131" y="1112"/>
                <a:ext cx="107" cy="102"/>
              </a:xfrm>
              <a:custGeom>
                <a:avLst/>
                <a:gdLst>
                  <a:gd name="T0" fmla="*/ 73 w 106"/>
                  <a:gd name="T1" fmla="*/ 0 h 113"/>
                  <a:gd name="T2" fmla="*/ 41 w 106"/>
                  <a:gd name="T3" fmla="*/ 11 h 113"/>
                  <a:gd name="T4" fmla="*/ 0 w 106"/>
                  <a:gd name="T5" fmla="*/ 15 h 113"/>
                  <a:gd name="T6" fmla="*/ 77 w 106"/>
                  <a:gd name="T7" fmla="*/ 28 h 113"/>
                  <a:gd name="T8" fmla="*/ 116 w 106"/>
                  <a:gd name="T9" fmla="*/ 17 h 113"/>
                  <a:gd name="T10" fmla="*/ 73 w 10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"/>
                  <a:gd name="T19" fmla="*/ 0 h 113"/>
                  <a:gd name="T20" fmla="*/ 106 w 10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96" name="Group 79"/>
            <p:cNvGrpSpPr>
              <a:grpSpLocks/>
            </p:cNvGrpSpPr>
            <p:nvPr/>
          </p:nvGrpSpPr>
          <p:grpSpPr bwMode="auto">
            <a:xfrm rot="7522397">
              <a:off x="1652" y="3174"/>
              <a:ext cx="338" cy="336"/>
              <a:chOff x="2760" y="2156"/>
              <a:chExt cx="224" cy="225"/>
            </a:xfrm>
          </p:grpSpPr>
          <p:sp>
            <p:nvSpPr>
              <p:cNvPr id="97" name="Freeform 80"/>
              <p:cNvSpPr>
                <a:spLocks/>
              </p:cNvSpPr>
              <p:nvPr/>
            </p:nvSpPr>
            <p:spPr bwMode="gray">
              <a:xfrm>
                <a:off x="2781" y="2180"/>
                <a:ext cx="142" cy="130"/>
              </a:xfrm>
              <a:custGeom>
                <a:avLst/>
                <a:gdLst>
                  <a:gd name="T0" fmla="*/ 4174078 w 60"/>
                  <a:gd name="T1" fmla="*/ 0 h 55"/>
                  <a:gd name="T2" fmla="*/ 2997985 w 60"/>
                  <a:gd name="T3" fmla="*/ 2944831 h 55"/>
                  <a:gd name="T4" fmla="*/ 0 w 60"/>
                  <a:gd name="T5" fmla="*/ 3587761 h 55"/>
                  <a:gd name="T6" fmla="*/ 3142761 w 60"/>
                  <a:gd name="T7" fmla="*/ 3009155 h 55"/>
                  <a:gd name="T8" fmla="*/ 4174078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gray">
              <a:xfrm>
                <a:off x="2760" y="2156"/>
                <a:ext cx="148" cy="137"/>
              </a:xfrm>
              <a:custGeom>
                <a:avLst/>
                <a:gdLst>
                  <a:gd name="T0" fmla="*/ 3982936 w 63"/>
                  <a:gd name="T1" fmla="*/ 0 h 58"/>
                  <a:gd name="T2" fmla="*/ 2852527 w 63"/>
                  <a:gd name="T3" fmla="*/ 3076924 h 58"/>
                  <a:gd name="T4" fmla="*/ 0 w 63"/>
                  <a:gd name="T5" fmla="*/ 3767654 h 58"/>
                  <a:gd name="T6" fmla="*/ 2994271 w 63"/>
                  <a:gd name="T7" fmla="*/ 3195084 h 58"/>
                  <a:gd name="T8" fmla="*/ 3982936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gray">
              <a:xfrm>
                <a:off x="2800" y="2201"/>
                <a:ext cx="137" cy="123"/>
              </a:xfrm>
              <a:custGeom>
                <a:avLst/>
                <a:gdLst>
                  <a:gd name="T0" fmla="*/ 3920685 w 58"/>
                  <a:gd name="T1" fmla="*/ 0 h 52"/>
                  <a:gd name="T2" fmla="*/ 2833612 w 58"/>
                  <a:gd name="T3" fmla="*/ 2830091 h 52"/>
                  <a:gd name="T4" fmla="*/ 0 w 58"/>
                  <a:gd name="T5" fmla="*/ 3502510 h 52"/>
                  <a:gd name="T6" fmla="*/ 2925539 w 58"/>
                  <a:gd name="T7" fmla="*/ 2916271 h 52"/>
                  <a:gd name="T8" fmla="*/ 3920685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52"/>
                  <a:gd name="T17" fmla="*/ 58 w 58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gray">
              <a:xfrm>
                <a:off x="2856" y="2262"/>
                <a:ext cx="116" cy="104"/>
              </a:xfrm>
              <a:custGeom>
                <a:avLst/>
                <a:gdLst>
                  <a:gd name="T0" fmla="*/ 3444944 w 49"/>
                  <a:gd name="T1" fmla="*/ 0 h 44"/>
                  <a:gd name="T2" fmla="*/ 2471039 w 49"/>
                  <a:gd name="T3" fmla="*/ 2367463 h 44"/>
                  <a:gd name="T4" fmla="*/ 0 w 49"/>
                  <a:gd name="T5" fmla="*/ 2894074 h 44"/>
                  <a:gd name="T6" fmla="*/ 2563977 w 49"/>
                  <a:gd name="T7" fmla="*/ 2433448 h 44"/>
                  <a:gd name="T8" fmla="*/ 3444944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gray">
              <a:xfrm>
                <a:off x="2840" y="2244"/>
                <a:ext cx="120" cy="111"/>
              </a:xfrm>
              <a:custGeom>
                <a:avLst/>
                <a:gdLst>
                  <a:gd name="T0" fmla="*/ 3318400 w 51"/>
                  <a:gd name="T1" fmla="*/ 0 h 47"/>
                  <a:gd name="T2" fmla="*/ 2360925 w 51"/>
                  <a:gd name="T3" fmla="*/ 2498140 h 47"/>
                  <a:gd name="T4" fmla="*/ 0 w 51"/>
                  <a:gd name="T5" fmla="*/ 2984545 h 47"/>
                  <a:gd name="T6" fmla="*/ 2506763 w 51"/>
                  <a:gd name="T7" fmla="*/ 2564993 h 47"/>
                  <a:gd name="T8" fmla="*/ 3318400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gray">
              <a:xfrm>
                <a:off x="2873" y="2279"/>
                <a:ext cx="111" cy="102"/>
              </a:xfrm>
              <a:custGeom>
                <a:avLst/>
                <a:gdLst>
                  <a:gd name="T0" fmla="*/ 3184085 w 47"/>
                  <a:gd name="T1" fmla="*/ 0 h 43"/>
                  <a:gd name="T2" fmla="*/ 2346852 w 47"/>
                  <a:gd name="T3" fmla="*/ 2408782 h 43"/>
                  <a:gd name="T4" fmla="*/ 0 w 47"/>
                  <a:gd name="T5" fmla="*/ 2956081 h 43"/>
                  <a:gd name="T6" fmla="*/ 2407264 w 47"/>
                  <a:gd name="T7" fmla="*/ 2475015 h 43"/>
                  <a:gd name="T8" fmla="*/ 3184085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110" name="Text Box 48"/>
          <p:cNvSpPr txBox="1">
            <a:spLocks noChangeArrowheads="1"/>
          </p:cNvSpPr>
          <p:nvPr/>
        </p:nvSpPr>
        <p:spPr bwMode="auto">
          <a:xfrm>
            <a:off x="2806085" y="4784378"/>
            <a:ext cx="1143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 dirty="0" smtClean="0"/>
              <a:t>文字内容</a:t>
            </a:r>
            <a:endParaRPr lang="zh-CN" altLang="en-US" b="1" dirty="0">
              <a:ea typeface="宋体" pitchFamily="2" charset="-122"/>
            </a:endParaRPr>
          </a:p>
        </p:txBody>
      </p:sp>
      <p:sp>
        <p:nvSpPr>
          <p:cNvPr id="111" name="Rectangle 66"/>
          <p:cNvSpPr>
            <a:spLocks noChangeArrowheads="1"/>
          </p:cNvSpPr>
          <p:nvPr/>
        </p:nvSpPr>
        <p:spPr bwMode="auto">
          <a:xfrm>
            <a:off x="6158885" y="2269777"/>
            <a:ext cx="10054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文字内容</a:t>
            </a:r>
            <a:endParaRPr lang="en-GB" altLang="zh-CN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4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6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8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2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6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8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2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4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/>
      <p:bldP spid="82" grpId="0"/>
      <p:bldP spid="83" grpId="0"/>
      <p:bldP spid="84" grpId="0"/>
      <p:bldP spid="85" grpId="0"/>
      <p:bldP spid="86" grpId="0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1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19872</TotalTime>
  <Words>28</Words>
  <Application>Microsoft Office PowerPoint</Application>
  <PresentationFormat>全屏显示(4:3)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971</cp:revision>
  <dcterms:created xsi:type="dcterms:W3CDTF">2009-02-11T05:37:22Z</dcterms:created>
  <dcterms:modified xsi:type="dcterms:W3CDTF">2012-11-21T14:21:25Z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