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9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3307407" y="5042495"/>
            <a:ext cx="5153025" cy="147638"/>
          </a:xfrm>
          <a:custGeom>
            <a:avLst/>
            <a:gdLst>
              <a:gd name="T0" fmla="*/ 2147483647 w 21600"/>
              <a:gd name="T1" fmla="*/ 3448714 h 21600"/>
              <a:gd name="T2" fmla="*/ 2147483647 w 21600"/>
              <a:gd name="T3" fmla="*/ 6897421 h 21600"/>
              <a:gd name="T4" fmla="*/ 2147483647 w 21600"/>
              <a:gd name="T5" fmla="*/ 344871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130 w 21600"/>
              <a:gd name="T13" fmla="*/ 2130 h 21600"/>
              <a:gd name="T14" fmla="*/ 19470 w 21600"/>
              <a:gd name="T15" fmla="*/ 1947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59" y="21600"/>
                </a:lnTo>
                <a:lnTo>
                  <a:pt x="2094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4"/>
          <p:cNvSpPr>
            <a:spLocks noChangeArrowheads="1"/>
          </p:cNvSpPr>
          <p:nvPr/>
        </p:nvSpPr>
        <p:spPr bwMode="auto">
          <a:xfrm>
            <a:off x="494357" y="5301084"/>
            <a:ext cx="4173537" cy="311150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3302644" y="1916708"/>
            <a:ext cx="5143500" cy="3125787"/>
          </a:xfrm>
          <a:prstGeom prst="roundRect">
            <a:avLst>
              <a:gd name="adj" fmla="val 0"/>
            </a:avLst>
          </a:prstGeom>
          <a:solidFill>
            <a:schemeClr val="accent6">
              <a:lumMod val="40000"/>
              <a:lumOff val="60000"/>
              <a:alpha val="13000"/>
            </a:schemeClr>
          </a:solidFill>
          <a:ln w="25400">
            <a:solidFill>
              <a:schemeClr val="accent6">
                <a:lumMod val="75000"/>
              </a:schemeClr>
            </a:solidFill>
          </a:ln>
          <a:effectLst>
            <a:outerShdw blurRad="50800" dist="38100" dir="18900000" algn="bl" rotWithShape="0">
              <a:schemeClr val="accent6">
                <a:alpha val="40000"/>
              </a:scheme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lnSpc>
                <a:spcPct val="150000"/>
              </a:lnSpc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未知"/>
          <p:cNvSpPr>
            <a:spLocks/>
          </p:cNvSpPr>
          <p:nvPr/>
        </p:nvSpPr>
        <p:spPr bwMode="auto">
          <a:xfrm flipH="1">
            <a:off x="742007" y="2627908"/>
            <a:ext cx="1858962" cy="1847850"/>
          </a:xfrm>
          <a:custGeom>
            <a:avLst/>
            <a:gdLst>
              <a:gd name="T0" fmla="*/ 6790 w 174"/>
              <a:gd name="T1" fmla="*/ 7832 h 173"/>
              <a:gd name="T2" fmla="*/ 7881 w 174"/>
              <a:gd name="T3" fmla="*/ 3936 h 173"/>
              <a:gd name="T4" fmla="*/ 6790 w 174"/>
              <a:gd name="T5" fmla="*/ 0 h 173"/>
              <a:gd name="T6" fmla="*/ 0 w 174"/>
              <a:gd name="T7" fmla="*/ 3936 h 173"/>
              <a:gd name="T8" fmla="*/ 6790 w 174"/>
              <a:gd name="T9" fmla="*/ 7832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173"/>
              <a:gd name="T17" fmla="*/ 174 w 174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173">
                <a:moveTo>
                  <a:pt x="150" y="173"/>
                </a:moveTo>
                <a:cubicBezTo>
                  <a:pt x="165" y="147"/>
                  <a:pt x="174" y="117"/>
                  <a:pt x="174" y="87"/>
                </a:cubicBezTo>
                <a:cubicBezTo>
                  <a:pt x="174" y="56"/>
                  <a:pt x="165" y="26"/>
                  <a:pt x="150" y="0"/>
                </a:cubicBezTo>
                <a:lnTo>
                  <a:pt x="0" y="87"/>
                </a:lnTo>
                <a:lnTo>
                  <a:pt x="150" y="173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未知"/>
          <p:cNvSpPr>
            <a:spLocks/>
          </p:cNvSpPr>
          <p:nvPr/>
        </p:nvSpPr>
        <p:spPr bwMode="auto">
          <a:xfrm flipH="1">
            <a:off x="999182" y="1700808"/>
            <a:ext cx="1601787" cy="1855788"/>
          </a:xfrm>
          <a:custGeom>
            <a:avLst/>
            <a:gdLst>
              <a:gd name="T0" fmla="*/ 6787 w 150"/>
              <a:gd name="T1" fmla="*/ 3930 h 174"/>
              <a:gd name="T2" fmla="*/ 0 w 150"/>
              <a:gd name="T3" fmla="*/ 0 h 174"/>
              <a:gd name="T4" fmla="*/ 0 w 150"/>
              <a:gd name="T5" fmla="*/ 7854 h 174"/>
              <a:gd name="T6" fmla="*/ 6787 w 150"/>
              <a:gd name="T7" fmla="*/ 393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0"/>
              <a:gd name="T13" fmla="*/ 0 h 174"/>
              <a:gd name="T14" fmla="*/ 150 w 150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0" h="174">
                <a:moveTo>
                  <a:pt x="150" y="87"/>
                </a:moveTo>
                <a:cubicBezTo>
                  <a:pt x="119" y="33"/>
                  <a:pt x="62" y="0"/>
                  <a:pt x="0" y="0"/>
                </a:cubicBezTo>
                <a:lnTo>
                  <a:pt x="0" y="174"/>
                </a:lnTo>
                <a:lnTo>
                  <a:pt x="150" y="8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未知"/>
          <p:cNvSpPr>
            <a:spLocks/>
          </p:cNvSpPr>
          <p:nvPr/>
        </p:nvSpPr>
        <p:spPr bwMode="auto">
          <a:xfrm flipH="1">
            <a:off x="999182" y="3556596"/>
            <a:ext cx="3214687" cy="1846263"/>
          </a:xfrm>
          <a:custGeom>
            <a:avLst/>
            <a:gdLst>
              <a:gd name="T0" fmla="*/ 0 w 301"/>
              <a:gd name="T1" fmla="*/ 3886 h 173"/>
              <a:gd name="T2" fmla="*/ 6835 w 301"/>
              <a:gd name="T3" fmla="*/ 7818 h 173"/>
              <a:gd name="T4" fmla="*/ 13623 w 301"/>
              <a:gd name="T5" fmla="*/ 3886 h 173"/>
              <a:gd name="T6" fmla="*/ 6835 w 301"/>
              <a:gd name="T7" fmla="*/ 0 h 173"/>
              <a:gd name="T8" fmla="*/ 0 w 301"/>
              <a:gd name="T9" fmla="*/ 3886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未知"/>
          <p:cNvSpPr>
            <a:spLocks/>
          </p:cNvSpPr>
          <p:nvPr/>
        </p:nvSpPr>
        <p:spPr bwMode="auto">
          <a:xfrm flipH="1">
            <a:off x="2600969" y="1700808"/>
            <a:ext cx="1870075" cy="2774950"/>
          </a:xfrm>
          <a:custGeom>
            <a:avLst/>
            <a:gdLst>
              <a:gd name="T0" fmla="*/ 7883 w 175"/>
              <a:gd name="T1" fmla="*/ 0 h 260"/>
              <a:gd name="T2" fmla="*/ 47 w 175"/>
              <a:gd name="T3" fmla="*/ 7819 h 260"/>
              <a:gd name="T4" fmla="*/ 1090 w 175"/>
              <a:gd name="T5" fmla="*/ 11752 h 260"/>
              <a:gd name="T6" fmla="*/ 7930 w 175"/>
              <a:gd name="T7" fmla="*/ 7866 h 260"/>
              <a:gd name="T8" fmla="*/ 7883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balanced" dir="t"/>
          </a:scene3d>
          <a:sp3d prstMaterial="metal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未知"/>
          <p:cNvSpPr>
            <a:spLocks/>
          </p:cNvSpPr>
          <p:nvPr/>
        </p:nvSpPr>
        <p:spPr bwMode="auto">
          <a:xfrm flipH="1" flipV="1">
            <a:off x="1292869" y="2277070"/>
            <a:ext cx="1319213" cy="2641600"/>
          </a:xfrm>
          <a:custGeom>
            <a:avLst/>
            <a:gdLst>
              <a:gd name="T0" fmla="*/ 0 w 174"/>
              <a:gd name="T1" fmla="*/ 2147483647 h 348"/>
              <a:gd name="T2" fmla="*/ 2147483647 w 174"/>
              <a:gd name="T3" fmla="*/ 2147483647 h 348"/>
              <a:gd name="T4" fmla="*/ 0 w 174"/>
              <a:gd name="T5" fmla="*/ 0 h 348"/>
              <a:gd name="T6" fmla="*/ 0 w 174"/>
              <a:gd name="T7" fmla="*/ 2147483647 h 348"/>
              <a:gd name="T8" fmla="*/ 0 w 174"/>
              <a:gd name="T9" fmla="*/ 2147483647 h 3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348"/>
              <a:gd name="T17" fmla="*/ 174 w 174"/>
              <a:gd name="T18" fmla="*/ 348 h 3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348">
                <a:moveTo>
                  <a:pt x="0" y="347"/>
                </a:moveTo>
                <a:cubicBezTo>
                  <a:pt x="96" y="348"/>
                  <a:pt x="174" y="270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0" y="347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未知"/>
          <p:cNvSpPr>
            <a:spLocks/>
          </p:cNvSpPr>
          <p:nvPr/>
        </p:nvSpPr>
        <p:spPr bwMode="auto">
          <a:xfrm flipH="1" flipV="1">
            <a:off x="2602557" y="2277070"/>
            <a:ext cx="1146175" cy="1314450"/>
          </a:xfrm>
          <a:custGeom>
            <a:avLst/>
            <a:gdLst>
              <a:gd name="T0" fmla="*/ 0 w 151"/>
              <a:gd name="T1" fmla="*/ 2147483647 h 173"/>
              <a:gd name="T2" fmla="*/ 2147483647 w 151"/>
              <a:gd name="T3" fmla="*/ 2147483647 h 173"/>
              <a:gd name="T4" fmla="*/ 2147483647 w 151"/>
              <a:gd name="T5" fmla="*/ 0 h 173"/>
              <a:gd name="T6" fmla="*/ 0 w 151"/>
              <a:gd name="T7" fmla="*/ 2147483647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3"/>
              <a:gd name="T14" fmla="*/ 151 w 151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未知"/>
          <p:cNvSpPr>
            <a:spLocks/>
          </p:cNvSpPr>
          <p:nvPr/>
        </p:nvSpPr>
        <p:spPr bwMode="auto">
          <a:xfrm flipH="1" flipV="1">
            <a:off x="2602557" y="3597870"/>
            <a:ext cx="1146175" cy="1320800"/>
          </a:xfrm>
          <a:custGeom>
            <a:avLst/>
            <a:gdLst>
              <a:gd name="T0" fmla="*/ 2147483647 w 151"/>
              <a:gd name="T1" fmla="*/ 0 h 174"/>
              <a:gd name="T2" fmla="*/ 0 w 151"/>
              <a:gd name="T3" fmla="*/ 2147483647 h 174"/>
              <a:gd name="T4" fmla="*/ 2147483647 w 151"/>
              <a:gd name="T5" fmla="*/ 2147483647 h 174"/>
              <a:gd name="T6" fmla="*/ 2147483647 w 151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74"/>
              <a:gd name="T14" fmla="*/ 151 w 151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74">
                <a:moveTo>
                  <a:pt x="150" y="0"/>
                </a:moveTo>
                <a:cubicBezTo>
                  <a:pt x="88" y="0"/>
                  <a:pt x="31" y="33"/>
                  <a:pt x="0" y="87"/>
                </a:cubicBezTo>
                <a:lnTo>
                  <a:pt x="151" y="174"/>
                </a:lnTo>
                <a:lnTo>
                  <a:pt x="150" y="0"/>
                </a:lnTo>
                <a:close/>
              </a:path>
            </a:pathLst>
          </a:custGeom>
          <a:solidFill>
            <a:srgbClr val="DDDDDD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未知"/>
          <p:cNvSpPr>
            <a:spLocks/>
          </p:cNvSpPr>
          <p:nvPr/>
        </p:nvSpPr>
        <p:spPr bwMode="auto">
          <a:xfrm flipH="1" flipV="1">
            <a:off x="2613669" y="2554883"/>
            <a:ext cx="2101850" cy="2073275"/>
          </a:xfrm>
          <a:custGeom>
            <a:avLst/>
            <a:gdLst>
              <a:gd name="T0" fmla="*/ 2147483647 w 175"/>
              <a:gd name="T1" fmla="*/ 0 h 173"/>
              <a:gd name="T2" fmla="*/ 144258970 w 175"/>
              <a:gd name="T3" fmla="*/ 2147483647 h 173"/>
              <a:gd name="T4" fmla="*/ 2147483647 w 175"/>
              <a:gd name="T5" fmla="*/ 2147483647 h 173"/>
              <a:gd name="T6" fmla="*/ 2147483647 w 175"/>
              <a:gd name="T7" fmla="*/ 2147483647 h 173"/>
              <a:gd name="T8" fmla="*/ 2147483647 w 175"/>
              <a:gd name="T9" fmla="*/ 0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73"/>
              <a:gd name="T17" fmla="*/ 175 w 175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73">
                <a:moveTo>
                  <a:pt x="24" y="0"/>
                </a:moveTo>
                <a:cubicBezTo>
                  <a:pt x="9" y="26"/>
                  <a:pt x="1" y="56"/>
                  <a:pt x="1" y="86"/>
                </a:cubicBezTo>
                <a:cubicBezTo>
                  <a:pt x="0" y="117"/>
                  <a:pt x="9" y="147"/>
                  <a:pt x="24" y="173"/>
                </a:cubicBezTo>
                <a:lnTo>
                  <a:pt x="175" y="87"/>
                </a:lnTo>
                <a:lnTo>
                  <a:pt x="24" y="0"/>
                </a:lnTo>
                <a:close/>
              </a:path>
            </a:pathLst>
          </a:custGeom>
          <a:gradFill flip="none" rotWithShape="1">
            <a:gsLst>
              <a:gs pos="10000">
                <a:schemeClr val="accent6">
                  <a:lumMod val="75000"/>
                </a:schemeClr>
              </a:gs>
              <a:gs pos="78000">
                <a:srgbClr val="FFC000"/>
              </a:gs>
            </a:gsLst>
            <a:lin ang="16200000" scaled="1"/>
            <a:tileRect/>
          </a:gra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prstMaterial="plastic">
            <a:bevelT w="285750" h="50800" prst="softRound"/>
            <a:bevelB w="88900" h="1079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1289694" y="3329583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4" name="Text Box 19"/>
          <p:cNvSpPr txBox="1">
            <a:spLocks noChangeArrowheads="1"/>
          </p:cNvSpPr>
          <p:nvPr/>
        </p:nvSpPr>
        <p:spPr bwMode="auto">
          <a:xfrm>
            <a:off x="3280419" y="3415308"/>
            <a:ext cx="12096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b="1" i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5" name="WordArt 20"/>
          <p:cNvSpPr>
            <a:spLocks noChangeArrowheads="1" noChangeShapeType="1"/>
          </p:cNvSpPr>
          <p:nvPr/>
        </p:nvSpPr>
        <p:spPr bwMode="auto">
          <a:xfrm rot="19732608">
            <a:off x="1311919" y="2200870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6" name="WordArt 21"/>
          <p:cNvSpPr>
            <a:spLocks noChangeArrowheads="1" noChangeShapeType="1"/>
          </p:cNvSpPr>
          <p:nvPr/>
        </p:nvSpPr>
        <p:spPr bwMode="auto">
          <a:xfrm rot="2039309">
            <a:off x="2823219" y="2210395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7" name="WordArt 22"/>
          <p:cNvSpPr>
            <a:spLocks noChangeArrowheads="1" noChangeShapeType="1"/>
          </p:cNvSpPr>
          <p:nvPr/>
        </p:nvSpPr>
        <p:spPr bwMode="auto">
          <a:xfrm rot="16200000">
            <a:off x="576907" y="3450232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8" name="WordArt 23"/>
          <p:cNvSpPr>
            <a:spLocks noChangeArrowheads="1" noChangeShapeType="1"/>
          </p:cNvSpPr>
          <p:nvPr/>
        </p:nvSpPr>
        <p:spPr bwMode="auto">
          <a:xfrm>
            <a:off x="2038994" y="4963120"/>
            <a:ext cx="1085850" cy="180975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b="1" kern="1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此处添加内容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4866747" y="2426170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4866747" y="2723465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4886820" y="3103244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4886820" y="3400539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4886820" y="3823324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 Box 39"/>
          <p:cNvSpPr txBox="1">
            <a:spLocks noChangeArrowheads="1"/>
          </p:cNvSpPr>
          <p:nvPr/>
        </p:nvSpPr>
        <p:spPr bwMode="auto">
          <a:xfrm>
            <a:off x="4886820" y="4120619"/>
            <a:ext cx="3338270" cy="316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chemeClr val="tx1"/>
              </a:buClr>
              <a:buFont typeface="Wingdings" pitchFamily="2" charset="2"/>
              <a:buChar char="u"/>
            </a:pPr>
            <a:r>
              <a:rPr lang="zh-CN" altLang="en-US" sz="1100" b="0" dirty="0" smtClean="0"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内容文字点击添加内容文字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19870</TotalTime>
  <Words>67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969</cp:revision>
  <dcterms:created xsi:type="dcterms:W3CDTF">2009-02-11T05:37:22Z</dcterms:created>
  <dcterms:modified xsi:type="dcterms:W3CDTF">2012-11-16T14:47:31Z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