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13"/>
          <p:cNvGrpSpPr/>
          <p:nvPr/>
        </p:nvGrpSpPr>
        <p:grpSpPr>
          <a:xfrm>
            <a:off x="6030400" y="4532512"/>
            <a:ext cx="2286016" cy="1205209"/>
            <a:chOff x="428024" y="2907756"/>
            <a:chExt cx="3804678" cy="1774659"/>
          </a:xfrm>
          <a:effectLst/>
        </p:grpSpPr>
        <p:sp>
          <p:nvSpPr>
            <p:cNvPr id="29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30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31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0070C0"/>
                  </a:gs>
                  <a:gs pos="0">
                    <a:srgbClr val="00B0F0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32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33" name="组合 13"/>
          <p:cNvGrpSpPr/>
          <p:nvPr/>
        </p:nvGrpSpPr>
        <p:grpSpPr>
          <a:xfrm>
            <a:off x="3530070" y="4532512"/>
            <a:ext cx="2286016" cy="1205209"/>
            <a:chOff x="428024" y="2907756"/>
            <a:chExt cx="3804678" cy="1774659"/>
          </a:xfrm>
          <a:effectLst/>
        </p:grpSpPr>
        <p:sp>
          <p:nvSpPr>
            <p:cNvPr id="34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35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36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339933"/>
                  </a:gs>
                  <a:gs pos="0">
                    <a:srgbClr val="70D34D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38" name="组合 13"/>
          <p:cNvGrpSpPr/>
          <p:nvPr/>
        </p:nvGrpSpPr>
        <p:grpSpPr>
          <a:xfrm>
            <a:off x="886864" y="4532512"/>
            <a:ext cx="2286016" cy="1205209"/>
            <a:chOff x="428024" y="2907756"/>
            <a:chExt cx="3804678" cy="1774659"/>
          </a:xfrm>
          <a:effectLst/>
        </p:grpSpPr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428024" y="3105768"/>
              <a:ext cx="3804678" cy="157664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23000"/>
                </a:srgbClr>
              </a:outerShdw>
            </a:effectLst>
            <a:scene3d>
              <a:camera prst="perspectiveRelaxedModerately"/>
              <a:lightRig rig="threePt" dir="t"/>
            </a:scene3d>
            <a:sp3d prstMaterial="metal">
              <a:bevelT w="260350" h="50800" prst="softRound"/>
              <a:bevelB w="88900" h="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2" indent="0" algn="ctr" font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zh-CN" smtClean="0"/>
            </a:p>
          </p:txBody>
        </p:sp>
        <p:grpSp>
          <p:nvGrpSpPr>
            <p:cNvPr id="40" name="组合 14"/>
            <p:cNvGrpSpPr/>
            <p:nvPr/>
          </p:nvGrpSpPr>
          <p:grpSpPr>
            <a:xfrm>
              <a:off x="642910" y="2907756"/>
              <a:ext cx="3391093" cy="1480517"/>
              <a:chOff x="714348" y="4424930"/>
              <a:chExt cx="3552978" cy="1764902"/>
            </a:xfrm>
            <a:scene3d>
              <a:camera prst="perspectiveRelaxedModerately"/>
              <a:lightRig rig="balanced" dir="t"/>
            </a:scene3d>
          </p:grpSpPr>
          <p:sp>
            <p:nvSpPr>
              <p:cNvPr id="41" name="Oval 32"/>
              <p:cNvSpPr>
                <a:spLocks noChangeArrowheads="1"/>
              </p:cNvSpPr>
              <p:nvPr/>
            </p:nvSpPr>
            <p:spPr bwMode="auto">
              <a:xfrm>
                <a:off x="714348" y="4424930"/>
                <a:ext cx="3552978" cy="1764902"/>
              </a:xfrm>
              <a:prstGeom prst="ellipse">
                <a:avLst/>
              </a:prstGeom>
              <a:gradFill flip="none" rotWithShape="1">
                <a:gsLst>
                  <a:gs pos="99000">
                    <a:srgbClr val="FFC000"/>
                  </a:gs>
                  <a:gs pos="0">
                    <a:schemeClr val="accent6"/>
                  </a:gs>
                </a:gsLst>
                <a:lin ang="5400000" scaled="1"/>
                <a:tileRect/>
              </a:gradFill>
              <a:ln w="4127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000"/>
                  </a:srgbClr>
                </a:outerShdw>
              </a:effectLst>
              <a:sp3d extrusionH="38100" prstMaterial="plastic">
                <a:bevelT w="260350" h="50800" prst="softRound"/>
                <a:bevelB w="88900" h="1016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lvl="2" algn="ctr" fontAlgn="ctr">
                  <a:spcBef>
                    <a:spcPct val="0"/>
                  </a:spcBef>
                  <a:spcAft>
                    <a:spcPct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zh-CN" sz="3200" b="1" dirty="0" smtClean="0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Oval 33"/>
              <p:cNvSpPr>
                <a:spLocks noChangeArrowheads="1"/>
              </p:cNvSpPr>
              <p:nvPr/>
            </p:nvSpPr>
            <p:spPr bwMode="auto">
              <a:xfrm>
                <a:off x="1132105" y="4675725"/>
                <a:ext cx="2742523" cy="1285882"/>
              </a:xfrm>
              <a:prstGeom prst="ellipse">
                <a:avLst/>
              </a:prstGeom>
              <a:solidFill>
                <a:schemeClr val="bg1">
                  <a:alpha val="89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43" name="椭圆 42"/>
          <p:cNvSpPr/>
          <p:nvPr/>
        </p:nvSpPr>
        <p:spPr bwMode="auto">
          <a:xfrm>
            <a:off x="1386930" y="1960744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3"/>
          <p:cNvSpPr/>
          <p:nvPr/>
        </p:nvSpPr>
        <p:spPr bwMode="auto">
          <a:xfrm>
            <a:off x="1427087" y="3702046"/>
            <a:ext cx="1273472" cy="1084965"/>
          </a:xfrm>
          <a:prstGeom prst="ellipse">
            <a:avLst/>
          </a:prstGeom>
          <a:gradFill>
            <a:gsLst>
              <a:gs pos="15000">
                <a:srgbClr val="FFC000"/>
              </a:gs>
              <a:gs pos="80000">
                <a:srgbClr val="CA8702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800100" prstMaterial="metal">
            <a:bevelT w="0" h="0" prst="coolSlant"/>
            <a:extrusionClr>
              <a:srgbClr val="CA8702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 bwMode="auto">
          <a:xfrm>
            <a:off x="4030136" y="2018787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8"/>
          <p:cNvSpPr/>
          <p:nvPr/>
        </p:nvSpPr>
        <p:spPr bwMode="auto">
          <a:xfrm>
            <a:off x="4070293" y="3233233"/>
            <a:ext cx="1273472" cy="1084965"/>
          </a:xfrm>
          <a:prstGeom prst="ellipse">
            <a:avLst/>
          </a:prstGeom>
          <a:gradFill>
            <a:gsLst>
              <a:gs pos="15000">
                <a:srgbClr val="339933"/>
              </a:gs>
              <a:gs pos="80000">
                <a:srgbClr val="70D34D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1352550" prstMaterial="metal">
            <a:bevelT w="0" h="0" prst="coolSlant"/>
            <a:extrusionClr>
              <a:srgbClr val="339933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 bwMode="auto">
          <a:xfrm>
            <a:off x="6530466" y="1938112"/>
            <a:ext cx="1357322" cy="1156403"/>
          </a:xfrm>
          <a:prstGeom prst="ellipse">
            <a:avLst/>
          </a:prstGeom>
          <a:gradFill flip="none" rotWithShape="1">
            <a:gsLst>
              <a:gs pos="94000">
                <a:schemeClr val="bg1">
                  <a:alpha val="15000"/>
                </a:schemeClr>
              </a:gs>
              <a:gs pos="96000">
                <a:schemeClr val="bg1">
                  <a:alpha val="0"/>
                </a:schemeClr>
              </a:gs>
            </a:gsLst>
            <a:lin ang="189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balanced" dir="t"/>
          </a:scene3d>
          <a:sp3d extrusionH="2540000" prstMaterial="clear">
            <a:bevelT/>
            <a:bevelB/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 bwMode="auto">
          <a:xfrm>
            <a:off x="6570772" y="2509616"/>
            <a:ext cx="1273472" cy="1084965"/>
          </a:xfrm>
          <a:prstGeom prst="ellipse">
            <a:avLst/>
          </a:prstGeom>
          <a:gradFill>
            <a:gsLst>
              <a:gs pos="15000">
                <a:srgbClr val="0070C0"/>
              </a:gs>
              <a:gs pos="80000">
                <a:srgbClr val="00B0F0"/>
              </a:gs>
            </a:gsLst>
            <a:lin ang="13500000" scaled="1"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Relaxed" fov="0">
              <a:rot lat="17400000" lon="0" rev="0"/>
            </a:camera>
            <a:lightRig rig="glow" dir="t"/>
          </a:scene3d>
          <a:sp3d extrusionH="2159000" prstMaterial="metal">
            <a:bevelT w="0" h="0" prst="coolSlant"/>
            <a:extrusionClr>
              <a:srgbClr val="0070C0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9" name="组合 2275"/>
          <p:cNvGrpSpPr/>
          <p:nvPr/>
        </p:nvGrpSpPr>
        <p:grpSpPr>
          <a:xfrm>
            <a:off x="4117523" y="1484222"/>
            <a:ext cx="1188288" cy="1181673"/>
            <a:chOff x="5347294" y="1769050"/>
            <a:chExt cx="1117380" cy="1111159"/>
          </a:xfrm>
        </p:grpSpPr>
        <p:grpSp>
          <p:nvGrpSpPr>
            <p:cNvPr id="50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70D34D"/>
                  </a:gs>
                  <a:gs pos="65000">
                    <a:srgbClr val="339933"/>
                  </a:gs>
                  <a:gs pos="82000">
                    <a:srgbClr val="339933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685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2280"/>
          <p:cNvGrpSpPr/>
          <p:nvPr/>
        </p:nvGrpSpPr>
        <p:grpSpPr>
          <a:xfrm>
            <a:off x="1432232" y="1502656"/>
            <a:ext cx="1188288" cy="1181673"/>
            <a:chOff x="5347294" y="1769050"/>
            <a:chExt cx="1117380" cy="1111159"/>
          </a:xfrm>
        </p:grpSpPr>
        <p:grpSp>
          <p:nvGrpSpPr>
            <p:cNvPr id="55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65000">
                    <a:schemeClr val="accent6">
                      <a:lumMod val="75000"/>
                    </a:schemeClr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685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2285"/>
          <p:cNvGrpSpPr/>
          <p:nvPr/>
        </p:nvGrpSpPr>
        <p:grpSpPr>
          <a:xfrm>
            <a:off x="6601904" y="1412776"/>
            <a:ext cx="1188288" cy="1181673"/>
            <a:chOff x="5347294" y="1769050"/>
            <a:chExt cx="1117380" cy="1111159"/>
          </a:xfrm>
        </p:grpSpPr>
        <p:grpSp>
          <p:nvGrpSpPr>
            <p:cNvPr id="60" name="组合 35"/>
            <p:cNvGrpSpPr/>
            <p:nvPr/>
          </p:nvGrpSpPr>
          <p:grpSpPr>
            <a:xfrm>
              <a:off x="5347294" y="1769050"/>
              <a:ext cx="1117380" cy="1111159"/>
              <a:chOff x="2768596" y="3009896"/>
              <a:chExt cx="2214578" cy="221457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768596" y="3009896"/>
                <a:ext cx="2214578" cy="2214578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/>
                  </a:gs>
                  <a:gs pos="65000">
                    <a:srgbClr val="0070C0"/>
                  </a:gs>
                  <a:gs pos="82000">
                    <a:srgbClr val="0070C0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984492" y="3279776"/>
                <a:ext cx="1214446" cy="10001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83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 Box 39"/>
            <p:cNvSpPr txBox="1">
              <a:spLocks noChangeArrowheads="1"/>
            </p:cNvSpPr>
            <p:nvPr/>
          </p:nvSpPr>
          <p:spPr bwMode="auto">
            <a:xfrm>
              <a:off x="5349489" y="2041483"/>
              <a:ext cx="1109151" cy="71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等腰三角形 63"/>
          <p:cNvSpPr/>
          <p:nvPr/>
        </p:nvSpPr>
        <p:spPr>
          <a:xfrm rot="5400000">
            <a:off x="3089896" y="3485996"/>
            <a:ext cx="497208" cy="428628"/>
          </a:xfrm>
          <a:prstGeom prst="triangle">
            <a:avLst/>
          </a:pr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8100">
            <a:solidFill>
              <a:schemeClr val="bg1"/>
            </a:solidFill>
          </a:ln>
          <a:effectLst/>
          <a:scene3d>
            <a:camera prst="orthographicFront"/>
            <a:lightRig rig="balanced" dir="t"/>
          </a:scene3d>
          <a:sp3d extrusionH="635000" prstMaterial="plastic">
            <a:bevelT w="285750" h="50800" prst="softRound"/>
            <a:bevelB w="88900" h="311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5400000">
            <a:off x="5710358" y="3485995"/>
            <a:ext cx="497208" cy="428628"/>
          </a:xfrm>
          <a:prstGeom prst="triangle">
            <a:avLst/>
          </a:prstGeom>
          <a:gradFill flip="none" rotWithShape="1">
            <a:gsLst>
              <a:gs pos="10000">
                <a:srgbClr val="339933"/>
              </a:gs>
              <a:gs pos="78000">
                <a:srgbClr val="70D34D"/>
              </a:gs>
            </a:gsLst>
            <a:lin ang="16200000" scaled="1"/>
            <a:tileRect/>
          </a:gradFill>
          <a:ln w="38100">
            <a:solidFill>
              <a:schemeClr val="bg1"/>
            </a:solidFill>
          </a:ln>
          <a:effectLst/>
          <a:scene3d>
            <a:camera prst="orthographicFront"/>
            <a:lightRig rig="balanced" dir="t"/>
          </a:scene3d>
          <a:sp3d extrusionH="635000" prstMaterial="plastic">
            <a:bevelT w="285750" h="50800" prst="softRound"/>
            <a:bevelB w="88900" h="3111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19869</TotalTime>
  <Words>12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966</cp:revision>
  <dcterms:created xsi:type="dcterms:W3CDTF">2009-02-11T05:37:22Z</dcterms:created>
  <dcterms:modified xsi:type="dcterms:W3CDTF">2012-11-15T05:32:32Z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