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8"/>
          <p:cNvGrpSpPr/>
          <p:nvPr/>
        </p:nvGrpSpPr>
        <p:grpSpPr>
          <a:xfrm>
            <a:off x="754424" y="1678720"/>
            <a:ext cx="4031890" cy="4009068"/>
            <a:chOff x="1242953" y="1848824"/>
            <a:chExt cx="3365500" cy="3346450"/>
          </a:xfrm>
          <a:scene3d>
            <a:camera prst="isometricOffAxis1Right"/>
            <a:lightRig rig="threePt" dir="t"/>
          </a:scene3d>
        </p:grpSpPr>
        <p:sp>
          <p:nvSpPr>
            <p:cNvPr id="13" name="Freeform 2"/>
            <p:cNvSpPr>
              <a:spLocks/>
            </p:cNvSpPr>
            <p:nvPr/>
          </p:nvSpPr>
          <p:spPr bwMode="auto">
            <a:xfrm>
              <a:off x="2376428" y="2974362"/>
              <a:ext cx="1093787" cy="1333500"/>
            </a:xfrm>
            <a:custGeom>
              <a:avLst/>
              <a:gdLst/>
              <a:ahLst/>
              <a:cxnLst>
                <a:cxn ang="0">
                  <a:pos x="293" y="0"/>
                </a:cxn>
                <a:cxn ang="0">
                  <a:pos x="297" y="21"/>
                </a:cxn>
                <a:cxn ang="0">
                  <a:pos x="285" y="46"/>
                </a:cxn>
                <a:cxn ang="0">
                  <a:pos x="266" y="73"/>
                </a:cxn>
                <a:cxn ang="0">
                  <a:pos x="264" y="105"/>
                </a:cxn>
                <a:cxn ang="0">
                  <a:pos x="276" y="132"/>
                </a:cxn>
                <a:cxn ang="0">
                  <a:pos x="306" y="147"/>
                </a:cxn>
                <a:cxn ang="0">
                  <a:pos x="347" y="151"/>
                </a:cxn>
                <a:cxn ang="0">
                  <a:pos x="384" y="147"/>
                </a:cxn>
                <a:cxn ang="0">
                  <a:pos x="417" y="130"/>
                </a:cxn>
                <a:cxn ang="0">
                  <a:pos x="426" y="111"/>
                </a:cxn>
                <a:cxn ang="0">
                  <a:pos x="432" y="84"/>
                </a:cxn>
                <a:cxn ang="0">
                  <a:pos x="417" y="55"/>
                </a:cxn>
                <a:cxn ang="0">
                  <a:pos x="399" y="33"/>
                </a:cxn>
                <a:cxn ang="0">
                  <a:pos x="393" y="12"/>
                </a:cxn>
                <a:cxn ang="0">
                  <a:pos x="411" y="0"/>
                </a:cxn>
                <a:cxn ang="0">
                  <a:pos x="689" y="292"/>
                </a:cxn>
                <a:cxn ang="0">
                  <a:pos x="665" y="297"/>
                </a:cxn>
                <a:cxn ang="0">
                  <a:pos x="636" y="274"/>
                </a:cxn>
                <a:cxn ang="0">
                  <a:pos x="608" y="264"/>
                </a:cxn>
                <a:cxn ang="0">
                  <a:pos x="584" y="265"/>
                </a:cxn>
                <a:cxn ang="0">
                  <a:pos x="549" y="288"/>
                </a:cxn>
                <a:cxn ang="0">
                  <a:pos x="539" y="324"/>
                </a:cxn>
                <a:cxn ang="0">
                  <a:pos x="539" y="360"/>
                </a:cxn>
                <a:cxn ang="0">
                  <a:pos x="543" y="384"/>
                </a:cxn>
                <a:cxn ang="0">
                  <a:pos x="567" y="423"/>
                </a:cxn>
                <a:cxn ang="0">
                  <a:pos x="606" y="430"/>
                </a:cxn>
                <a:cxn ang="0">
                  <a:pos x="635" y="418"/>
                </a:cxn>
                <a:cxn ang="0">
                  <a:pos x="663" y="399"/>
                </a:cxn>
                <a:cxn ang="0">
                  <a:pos x="689" y="406"/>
                </a:cxn>
                <a:cxn ang="0">
                  <a:pos x="407" y="688"/>
                </a:cxn>
                <a:cxn ang="0">
                  <a:pos x="392" y="714"/>
                </a:cxn>
                <a:cxn ang="0">
                  <a:pos x="411" y="741"/>
                </a:cxn>
                <a:cxn ang="0">
                  <a:pos x="425" y="759"/>
                </a:cxn>
                <a:cxn ang="0">
                  <a:pos x="428" y="793"/>
                </a:cxn>
                <a:cxn ang="0">
                  <a:pos x="408" y="825"/>
                </a:cxn>
                <a:cxn ang="0">
                  <a:pos x="381" y="835"/>
                </a:cxn>
                <a:cxn ang="0">
                  <a:pos x="345" y="840"/>
                </a:cxn>
                <a:cxn ang="0">
                  <a:pos x="314" y="835"/>
                </a:cxn>
                <a:cxn ang="0">
                  <a:pos x="288" y="822"/>
                </a:cxn>
                <a:cxn ang="0">
                  <a:pos x="272" y="799"/>
                </a:cxn>
                <a:cxn ang="0">
                  <a:pos x="267" y="768"/>
                </a:cxn>
                <a:cxn ang="0">
                  <a:pos x="278" y="742"/>
                </a:cxn>
                <a:cxn ang="0">
                  <a:pos x="296" y="726"/>
                </a:cxn>
                <a:cxn ang="0">
                  <a:pos x="302" y="702"/>
                </a:cxn>
                <a:cxn ang="0">
                  <a:pos x="0" y="688"/>
                </a:cxn>
                <a:cxn ang="0">
                  <a:pos x="9" y="391"/>
                </a:cxn>
                <a:cxn ang="0">
                  <a:pos x="35" y="400"/>
                </a:cxn>
                <a:cxn ang="0">
                  <a:pos x="63" y="424"/>
                </a:cxn>
                <a:cxn ang="0">
                  <a:pos x="90" y="429"/>
                </a:cxn>
                <a:cxn ang="0">
                  <a:pos x="111" y="423"/>
                </a:cxn>
                <a:cxn ang="0">
                  <a:pos x="131" y="409"/>
                </a:cxn>
                <a:cxn ang="0">
                  <a:pos x="149" y="375"/>
                </a:cxn>
                <a:cxn ang="0">
                  <a:pos x="150" y="334"/>
                </a:cxn>
                <a:cxn ang="0">
                  <a:pos x="144" y="303"/>
                </a:cxn>
                <a:cxn ang="0">
                  <a:pos x="128" y="280"/>
                </a:cxn>
                <a:cxn ang="0">
                  <a:pos x="98" y="259"/>
                </a:cxn>
                <a:cxn ang="0">
                  <a:pos x="69" y="264"/>
                </a:cxn>
                <a:cxn ang="0">
                  <a:pos x="48" y="277"/>
                </a:cxn>
                <a:cxn ang="0">
                  <a:pos x="27" y="292"/>
                </a:cxn>
                <a:cxn ang="0">
                  <a:pos x="0" y="285"/>
                </a:cxn>
              </a:cxnLst>
              <a:rect l="0" t="0" r="r" b="b"/>
              <a:pathLst>
                <a:path w="689" h="840">
                  <a:moveTo>
                    <a:pt x="0" y="0"/>
                  </a:moveTo>
                  <a:lnTo>
                    <a:pt x="293" y="0"/>
                  </a:lnTo>
                  <a:lnTo>
                    <a:pt x="299" y="10"/>
                  </a:lnTo>
                  <a:lnTo>
                    <a:pt x="297" y="21"/>
                  </a:lnTo>
                  <a:lnTo>
                    <a:pt x="293" y="34"/>
                  </a:lnTo>
                  <a:lnTo>
                    <a:pt x="285" y="46"/>
                  </a:lnTo>
                  <a:lnTo>
                    <a:pt x="267" y="60"/>
                  </a:lnTo>
                  <a:lnTo>
                    <a:pt x="266" y="73"/>
                  </a:lnTo>
                  <a:lnTo>
                    <a:pt x="263" y="93"/>
                  </a:lnTo>
                  <a:lnTo>
                    <a:pt x="264" y="105"/>
                  </a:lnTo>
                  <a:lnTo>
                    <a:pt x="267" y="115"/>
                  </a:lnTo>
                  <a:lnTo>
                    <a:pt x="276" y="132"/>
                  </a:lnTo>
                  <a:lnTo>
                    <a:pt x="291" y="141"/>
                  </a:lnTo>
                  <a:lnTo>
                    <a:pt x="306" y="147"/>
                  </a:lnTo>
                  <a:lnTo>
                    <a:pt x="330" y="153"/>
                  </a:lnTo>
                  <a:lnTo>
                    <a:pt x="347" y="151"/>
                  </a:lnTo>
                  <a:lnTo>
                    <a:pt x="366" y="154"/>
                  </a:lnTo>
                  <a:lnTo>
                    <a:pt x="384" y="147"/>
                  </a:lnTo>
                  <a:lnTo>
                    <a:pt x="398" y="139"/>
                  </a:lnTo>
                  <a:lnTo>
                    <a:pt x="417" y="130"/>
                  </a:lnTo>
                  <a:lnTo>
                    <a:pt x="422" y="120"/>
                  </a:lnTo>
                  <a:lnTo>
                    <a:pt x="426" y="111"/>
                  </a:lnTo>
                  <a:lnTo>
                    <a:pt x="431" y="99"/>
                  </a:lnTo>
                  <a:lnTo>
                    <a:pt x="432" y="84"/>
                  </a:lnTo>
                  <a:lnTo>
                    <a:pt x="426" y="69"/>
                  </a:lnTo>
                  <a:lnTo>
                    <a:pt x="417" y="55"/>
                  </a:lnTo>
                  <a:lnTo>
                    <a:pt x="404" y="42"/>
                  </a:lnTo>
                  <a:lnTo>
                    <a:pt x="399" y="33"/>
                  </a:lnTo>
                  <a:lnTo>
                    <a:pt x="393" y="24"/>
                  </a:lnTo>
                  <a:lnTo>
                    <a:pt x="393" y="12"/>
                  </a:lnTo>
                  <a:lnTo>
                    <a:pt x="399" y="3"/>
                  </a:lnTo>
                  <a:lnTo>
                    <a:pt x="411" y="0"/>
                  </a:lnTo>
                  <a:lnTo>
                    <a:pt x="689" y="0"/>
                  </a:lnTo>
                  <a:lnTo>
                    <a:pt x="689" y="292"/>
                  </a:lnTo>
                  <a:lnTo>
                    <a:pt x="680" y="298"/>
                  </a:lnTo>
                  <a:lnTo>
                    <a:pt x="665" y="297"/>
                  </a:lnTo>
                  <a:lnTo>
                    <a:pt x="651" y="292"/>
                  </a:lnTo>
                  <a:lnTo>
                    <a:pt x="636" y="274"/>
                  </a:lnTo>
                  <a:lnTo>
                    <a:pt x="621" y="268"/>
                  </a:lnTo>
                  <a:lnTo>
                    <a:pt x="608" y="264"/>
                  </a:lnTo>
                  <a:lnTo>
                    <a:pt x="597" y="264"/>
                  </a:lnTo>
                  <a:lnTo>
                    <a:pt x="584" y="265"/>
                  </a:lnTo>
                  <a:lnTo>
                    <a:pt x="563" y="276"/>
                  </a:lnTo>
                  <a:lnTo>
                    <a:pt x="549" y="288"/>
                  </a:lnTo>
                  <a:lnTo>
                    <a:pt x="542" y="306"/>
                  </a:lnTo>
                  <a:lnTo>
                    <a:pt x="539" y="324"/>
                  </a:lnTo>
                  <a:lnTo>
                    <a:pt x="539" y="346"/>
                  </a:lnTo>
                  <a:lnTo>
                    <a:pt x="539" y="360"/>
                  </a:lnTo>
                  <a:lnTo>
                    <a:pt x="540" y="372"/>
                  </a:lnTo>
                  <a:lnTo>
                    <a:pt x="543" y="384"/>
                  </a:lnTo>
                  <a:lnTo>
                    <a:pt x="554" y="406"/>
                  </a:lnTo>
                  <a:lnTo>
                    <a:pt x="567" y="423"/>
                  </a:lnTo>
                  <a:lnTo>
                    <a:pt x="588" y="430"/>
                  </a:lnTo>
                  <a:lnTo>
                    <a:pt x="606" y="430"/>
                  </a:lnTo>
                  <a:lnTo>
                    <a:pt x="627" y="426"/>
                  </a:lnTo>
                  <a:lnTo>
                    <a:pt x="635" y="418"/>
                  </a:lnTo>
                  <a:lnTo>
                    <a:pt x="648" y="406"/>
                  </a:lnTo>
                  <a:lnTo>
                    <a:pt x="663" y="399"/>
                  </a:lnTo>
                  <a:lnTo>
                    <a:pt x="678" y="397"/>
                  </a:lnTo>
                  <a:lnTo>
                    <a:pt x="689" y="406"/>
                  </a:lnTo>
                  <a:lnTo>
                    <a:pt x="689" y="688"/>
                  </a:lnTo>
                  <a:lnTo>
                    <a:pt x="407" y="688"/>
                  </a:lnTo>
                  <a:lnTo>
                    <a:pt x="398" y="694"/>
                  </a:lnTo>
                  <a:lnTo>
                    <a:pt x="392" y="714"/>
                  </a:lnTo>
                  <a:lnTo>
                    <a:pt x="398" y="729"/>
                  </a:lnTo>
                  <a:lnTo>
                    <a:pt x="411" y="741"/>
                  </a:lnTo>
                  <a:lnTo>
                    <a:pt x="417" y="750"/>
                  </a:lnTo>
                  <a:lnTo>
                    <a:pt x="425" y="759"/>
                  </a:lnTo>
                  <a:lnTo>
                    <a:pt x="431" y="778"/>
                  </a:lnTo>
                  <a:lnTo>
                    <a:pt x="428" y="793"/>
                  </a:lnTo>
                  <a:lnTo>
                    <a:pt x="417" y="817"/>
                  </a:lnTo>
                  <a:lnTo>
                    <a:pt x="408" y="825"/>
                  </a:lnTo>
                  <a:lnTo>
                    <a:pt x="393" y="832"/>
                  </a:lnTo>
                  <a:lnTo>
                    <a:pt x="381" y="835"/>
                  </a:lnTo>
                  <a:lnTo>
                    <a:pt x="365" y="838"/>
                  </a:lnTo>
                  <a:lnTo>
                    <a:pt x="345" y="840"/>
                  </a:lnTo>
                  <a:lnTo>
                    <a:pt x="333" y="838"/>
                  </a:lnTo>
                  <a:lnTo>
                    <a:pt x="314" y="835"/>
                  </a:lnTo>
                  <a:lnTo>
                    <a:pt x="297" y="831"/>
                  </a:lnTo>
                  <a:lnTo>
                    <a:pt x="288" y="822"/>
                  </a:lnTo>
                  <a:lnTo>
                    <a:pt x="276" y="813"/>
                  </a:lnTo>
                  <a:lnTo>
                    <a:pt x="272" y="799"/>
                  </a:lnTo>
                  <a:lnTo>
                    <a:pt x="264" y="787"/>
                  </a:lnTo>
                  <a:lnTo>
                    <a:pt x="267" y="768"/>
                  </a:lnTo>
                  <a:lnTo>
                    <a:pt x="272" y="750"/>
                  </a:lnTo>
                  <a:lnTo>
                    <a:pt x="278" y="742"/>
                  </a:lnTo>
                  <a:lnTo>
                    <a:pt x="291" y="735"/>
                  </a:lnTo>
                  <a:lnTo>
                    <a:pt x="296" y="726"/>
                  </a:lnTo>
                  <a:lnTo>
                    <a:pt x="300" y="717"/>
                  </a:lnTo>
                  <a:lnTo>
                    <a:pt x="302" y="702"/>
                  </a:lnTo>
                  <a:lnTo>
                    <a:pt x="290" y="688"/>
                  </a:lnTo>
                  <a:lnTo>
                    <a:pt x="0" y="688"/>
                  </a:lnTo>
                  <a:lnTo>
                    <a:pt x="0" y="403"/>
                  </a:lnTo>
                  <a:lnTo>
                    <a:pt x="9" y="391"/>
                  </a:lnTo>
                  <a:lnTo>
                    <a:pt x="23" y="393"/>
                  </a:lnTo>
                  <a:lnTo>
                    <a:pt x="35" y="400"/>
                  </a:lnTo>
                  <a:lnTo>
                    <a:pt x="48" y="411"/>
                  </a:lnTo>
                  <a:lnTo>
                    <a:pt x="63" y="424"/>
                  </a:lnTo>
                  <a:lnTo>
                    <a:pt x="77" y="426"/>
                  </a:lnTo>
                  <a:lnTo>
                    <a:pt x="90" y="429"/>
                  </a:lnTo>
                  <a:lnTo>
                    <a:pt x="102" y="427"/>
                  </a:lnTo>
                  <a:lnTo>
                    <a:pt x="111" y="423"/>
                  </a:lnTo>
                  <a:lnTo>
                    <a:pt x="123" y="417"/>
                  </a:lnTo>
                  <a:lnTo>
                    <a:pt x="131" y="409"/>
                  </a:lnTo>
                  <a:lnTo>
                    <a:pt x="143" y="399"/>
                  </a:lnTo>
                  <a:lnTo>
                    <a:pt x="149" y="375"/>
                  </a:lnTo>
                  <a:lnTo>
                    <a:pt x="152" y="355"/>
                  </a:lnTo>
                  <a:lnTo>
                    <a:pt x="150" y="334"/>
                  </a:lnTo>
                  <a:lnTo>
                    <a:pt x="147" y="321"/>
                  </a:lnTo>
                  <a:lnTo>
                    <a:pt x="144" y="303"/>
                  </a:lnTo>
                  <a:lnTo>
                    <a:pt x="134" y="289"/>
                  </a:lnTo>
                  <a:lnTo>
                    <a:pt x="128" y="280"/>
                  </a:lnTo>
                  <a:lnTo>
                    <a:pt x="120" y="270"/>
                  </a:lnTo>
                  <a:lnTo>
                    <a:pt x="98" y="259"/>
                  </a:lnTo>
                  <a:lnTo>
                    <a:pt x="83" y="261"/>
                  </a:lnTo>
                  <a:lnTo>
                    <a:pt x="69" y="264"/>
                  </a:lnTo>
                  <a:lnTo>
                    <a:pt x="57" y="271"/>
                  </a:lnTo>
                  <a:lnTo>
                    <a:pt x="48" y="277"/>
                  </a:lnTo>
                  <a:lnTo>
                    <a:pt x="39" y="283"/>
                  </a:lnTo>
                  <a:lnTo>
                    <a:pt x="27" y="292"/>
                  </a:lnTo>
                  <a:lnTo>
                    <a:pt x="12" y="297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4"/>
            <p:cNvSpPr>
              <a:spLocks/>
            </p:cNvSpPr>
            <p:nvPr/>
          </p:nvSpPr>
          <p:spPr bwMode="auto">
            <a:xfrm>
              <a:off x="2376428" y="1848824"/>
              <a:ext cx="1333500" cy="1333500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690" y="286"/>
                </a:cxn>
                <a:cxn ang="0">
                  <a:pos x="768" y="272"/>
                </a:cxn>
                <a:cxn ang="0">
                  <a:pos x="840" y="342"/>
                </a:cxn>
                <a:cxn ang="0">
                  <a:pos x="774" y="424"/>
                </a:cxn>
                <a:cxn ang="0">
                  <a:pos x="690" y="394"/>
                </a:cxn>
                <a:cxn ang="0">
                  <a:pos x="690" y="688"/>
                </a:cxn>
                <a:cxn ang="0">
                  <a:pos x="406" y="688"/>
                </a:cxn>
                <a:cxn ang="0">
                  <a:pos x="432" y="773"/>
                </a:cxn>
                <a:cxn ang="0">
                  <a:pos x="345" y="840"/>
                </a:cxn>
                <a:cxn ang="0">
                  <a:pos x="263" y="775"/>
                </a:cxn>
                <a:cxn ang="0">
                  <a:pos x="294" y="688"/>
                </a:cxn>
                <a:cxn ang="0">
                  <a:pos x="0" y="688"/>
                </a:cxn>
                <a:cxn ang="0">
                  <a:pos x="0" y="400"/>
                </a:cxn>
                <a:cxn ang="0">
                  <a:pos x="82" y="425"/>
                </a:cxn>
                <a:cxn ang="0">
                  <a:pos x="152" y="346"/>
                </a:cxn>
                <a:cxn ang="0">
                  <a:pos x="90" y="270"/>
                </a:cxn>
                <a:cxn ang="0">
                  <a:pos x="2" y="289"/>
                </a:cxn>
                <a:cxn ang="0">
                  <a:pos x="2" y="1"/>
                </a:cxn>
                <a:cxn ang="0">
                  <a:pos x="690" y="0"/>
                </a:cxn>
              </a:cxnLst>
              <a:rect l="0" t="0" r="r" b="b"/>
              <a:pathLst>
                <a:path w="840" h="840">
                  <a:moveTo>
                    <a:pt x="690" y="0"/>
                  </a:moveTo>
                  <a:cubicBezTo>
                    <a:pt x="690" y="77"/>
                    <a:pt x="690" y="172"/>
                    <a:pt x="690" y="286"/>
                  </a:cubicBezTo>
                  <a:cubicBezTo>
                    <a:pt x="712" y="338"/>
                    <a:pt x="712" y="276"/>
                    <a:pt x="768" y="272"/>
                  </a:cubicBezTo>
                  <a:cubicBezTo>
                    <a:pt x="824" y="268"/>
                    <a:pt x="840" y="290"/>
                    <a:pt x="840" y="342"/>
                  </a:cubicBezTo>
                  <a:cubicBezTo>
                    <a:pt x="840" y="394"/>
                    <a:pt x="832" y="422"/>
                    <a:pt x="774" y="424"/>
                  </a:cubicBezTo>
                  <a:cubicBezTo>
                    <a:pt x="716" y="426"/>
                    <a:pt x="726" y="364"/>
                    <a:pt x="690" y="394"/>
                  </a:cubicBezTo>
                  <a:cubicBezTo>
                    <a:pt x="690" y="434"/>
                    <a:pt x="688" y="598"/>
                    <a:pt x="690" y="688"/>
                  </a:cubicBezTo>
                  <a:cubicBezTo>
                    <a:pt x="690" y="688"/>
                    <a:pt x="455" y="688"/>
                    <a:pt x="406" y="688"/>
                  </a:cubicBezTo>
                  <a:cubicBezTo>
                    <a:pt x="371" y="720"/>
                    <a:pt x="429" y="729"/>
                    <a:pt x="432" y="773"/>
                  </a:cubicBezTo>
                  <a:cubicBezTo>
                    <a:pt x="435" y="817"/>
                    <a:pt x="396" y="840"/>
                    <a:pt x="345" y="840"/>
                  </a:cubicBezTo>
                  <a:cubicBezTo>
                    <a:pt x="294" y="840"/>
                    <a:pt x="263" y="818"/>
                    <a:pt x="263" y="775"/>
                  </a:cubicBezTo>
                  <a:cubicBezTo>
                    <a:pt x="263" y="732"/>
                    <a:pt x="316" y="730"/>
                    <a:pt x="294" y="688"/>
                  </a:cubicBezTo>
                  <a:cubicBezTo>
                    <a:pt x="153" y="688"/>
                    <a:pt x="59" y="688"/>
                    <a:pt x="0" y="688"/>
                  </a:cubicBezTo>
                  <a:cubicBezTo>
                    <a:pt x="0" y="622"/>
                    <a:pt x="0" y="442"/>
                    <a:pt x="0" y="400"/>
                  </a:cubicBezTo>
                  <a:cubicBezTo>
                    <a:pt x="38" y="362"/>
                    <a:pt x="47" y="425"/>
                    <a:pt x="82" y="425"/>
                  </a:cubicBezTo>
                  <a:cubicBezTo>
                    <a:pt x="117" y="425"/>
                    <a:pt x="153" y="408"/>
                    <a:pt x="152" y="346"/>
                  </a:cubicBezTo>
                  <a:cubicBezTo>
                    <a:pt x="151" y="284"/>
                    <a:pt x="124" y="272"/>
                    <a:pt x="90" y="270"/>
                  </a:cubicBezTo>
                  <a:cubicBezTo>
                    <a:pt x="56" y="268"/>
                    <a:pt x="26" y="344"/>
                    <a:pt x="2" y="289"/>
                  </a:cubicBezTo>
                  <a:cubicBezTo>
                    <a:pt x="2" y="145"/>
                    <a:pt x="2" y="1"/>
                    <a:pt x="2" y="1"/>
                  </a:cubicBezTo>
                  <a:cubicBezTo>
                    <a:pt x="116" y="2"/>
                    <a:pt x="554" y="1"/>
                    <a:pt x="690" y="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242953" y="1851999"/>
              <a:ext cx="1330325" cy="1093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9" y="0"/>
                </a:cxn>
                <a:cxn ang="0">
                  <a:pos x="689" y="294"/>
                </a:cxn>
                <a:cxn ang="0">
                  <a:pos x="771" y="271"/>
                </a:cxn>
                <a:cxn ang="0">
                  <a:pos x="838" y="353"/>
                </a:cxn>
                <a:cxn ang="0">
                  <a:pos x="778" y="433"/>
                </a:cxn>
                <a:cxn ang="0">
                  <a:pos x="689" y="405"/>
                </a:cxn>
                <a:cxn ang="0">
                  <a:pos x="689" y="690"/>
                </a:cxn>
                <a:cxn ang="0">
                  <a:pos x="397" y="690"/>
                </a:cxn>
                <a:cxn ang="0">
                  <a:pos x="426" y="605"/>
                </a:cxn>
                <a:cxn ang="0">
                  <a:pos x="346" y="540"/>
                </a:cxn>
                <a:cxn ang="0">
                  <a:pos x="261" y="606"/>
                </a:cxn>
                <a:cxn ang="0">
                  <a:pos x="289" y="690"/>
                </a:cxn>
                <a:cxn ang="0">
                  <a:pos x="0" y="690"/>
                </a:cxn>
                <a:cxn ang="0">
                  <a:pos x="0" y="0"/>
                </a:cxn>
              </a:cxnLst>
              <a:rect l="0" t="0" r="r" b="b"/>
              <a:pathLst>
                <a:path w="838" h="692">
                  <a:moveTo>
                    <a:pt x="0" y="0"/>
                  </a:moveTo>
                  <a:lnTo>
                    <a:pt x="689" y="0"/>
                  </a:lnTo>
                  <a:cubicBezTo>
                    <a:pt x="689" y="0"/>
                    <a:pt x="690" y="248"/>
                    <a:pt x="689" y="294"/>
                  </a:cubicBezTo>
                  <a:cubicBezTo>
                    <a:pt x="718" y="340"/>
                    <a:pt x="724" y="277"/>
                    <a:pt x="771" y="271"/>
                  </a:cubicBezTo>
                  <a:cubicBezTo>
                    <a:pt x="818" y="265"/>
                    <a:pt x="838" y="302"/>
                    <a:pt x="838" y="353"/>
                  </a:cubicBezTo>
                  <a:cubicBezTo>
                    <a:pt x="838" y="404"/>
                    <a:pt x="823" y="431"/>
                    <a:pt x="778" y="433"/>
                  </a:cubicBezTo>
                  <a:cubicBezTo>
                    <a:pt x="733" y="435"/>
                    <a:pt x="715" y="370"/>
                    <a:pt x="689" y="405"/>
                  </a:cubicBezTo>
                  <a:cubicBezTo>
                    <a:pt x="689" y="547"/>
                    <a:pt x="689" y="690"/>
                    <a:pt x="689" y="690"/>
                  </a:cubicBezTo>
                  <a:cubicBezTo>
                    <a:pt x="689" y="690"/>
                    <a:pt x="438" y="692"/>
                    <a:pt x="397" y="690"/>
                  </a:cubicBezTo>
                  <a:cubicBezTo>
                    <a:pt x="367" y="651"/>
                    <a:pt x="426" y="640"/>
                    <a:pt x="426" y="605"/>
                  </a:cubicBezTo>
                  <a:cubicBezTo>
                    <a:pt x="426" y="570"/>
                    <a:pt x="408" y="539"/>
                    <a:pt x="346" y="540"/>
                  </a:cubicBezTo>
                  <a:cubicBezTo>
                    <a:pt x="284" y="541"/>
                    <a:pt x="261" y="567"/>
                    <a:pt x="261" y="606"/>
                  </a:cubicBezTo>
                  <a:cubicBezTo>
                    <a:pt x="261" y="645"/>
                    <a:pt x="322" y="648"/>
                    <a:pt x="289" y="690"/>
                  </a:cubicBezTo>
                  <a:cubicBezTo>
                    <a:pt x="145" y="690"/>
                    <a:pt x="0" y="690"/>
                    <a:pt x="0" y="69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244540" y="3861774"/>
              <a:ext cx="1090613" cy="1331913"/>
            </a:xfrm>
            <a:custGeom>
              <a:avLst/>
              <a:gdLst/>
              <a:ahLst/>
              <a:cxnLst>
                <a:cxn ang="0">
                  <a:pos x="0" y="839"/>
                </a:cxn>
                <a:cxn ang="0">
                  <a:pos x="0" y="152"/>
                </a:cxn>
                <a:cxn ang="0">
                  <a:pos x="286" y="152"/>
                </a:cxn>
                <a:cxn ang="0">
                  <a:pos x="261" y="69"/>
                </a:cxn>
                <a:cxn ang="0">
                  <a:pos x="347" y="0"/>
                </a:cxn>
                <a:cxn ang="0">
                  <a:pos x="429" y="65"/>
                </a:cxn>
                <a:cxn ang="0">
                  <a:pos x="398" y="152"/>
                </a:cxn>
                <a:cxn ang="0">
                  <a:pos x="694" y="153"/>
                </a:cxn>
                <a:cxn ang="0">
                  <a:pos x="692" y="443"/>
                </a:cxn>
                <a:cxn ang="0">
                  <a:pos x="607" y="415"/>
                </a:cxn>
                <a:cxn ang="0">
                  <a:pos x="542" y="494"/>
                </a:cxn>
                <a:cxn ang="0">
                  <a:pos x="608" y="579"/>
                </a:cxn>
                <a:cxn ang="0">
                  <a:pos x="692" y="551"/>
                </a:cxn>
                <a:cxn ang="0">
                  <a:pos x="692" y="839"/>
                </a:cxn>
                <a:cxn ang="0">
                  <a:pos x="0" y="839"/>
                </a:cxn>
              </a:cxnLst>
              <a:rect l="0" t="0" r="r" b="b"/>
              <a:pathLst>
                <a:path w="694" h="839">
                  <a:moveTo>
                    <a:pt x="0" y="839"/>
                  </a:moveTo>
                  <a:cubicBezTo>
                    <a:pt x="0" y="839"/>
                    <a:pt x="1" y="282"/>
                    <a:pt x="0" y="152"/>
                  </a:cubicBezTo>
                  <a:cubicBezTo>
                    <a:pt x="0" y="152"/>
                    <a:pt x="237" y="152"/>
                    <a:pt x="286" y="152"/>
                  </a:cubicBezTo>
                  <a:cubicBezTo>
                    <a:pt x="321" y="120"/>
                    <a:pt x="264" y="111"/>
                    <a:pt x="261" y="69"/>
                  </a:cubicBezTo>
                  <a:cubicBezTo>
                    <a:pt x="258" y="27"/>
                    <a:pt x="296" y="0"/>
                    <a:pt x="347" y="0"/>
                  </a:cubicBezTo>
                  <a:cubicBezTo>
                    <a:pt x="398" y="0"/>
                    <a:pt x="429" y="22"/>
                    <a:pt x="429" y="65"/>
                  </a:cubicBezTo>
                  <a:cubicBezTo>
                    <a:pt x="429" y="108"/>
                    <a:pt x="376" y="110"/>
                    <a:pt x="398" y="152"/>
                  </a:cubicBezTo>
                  <a:cubicBezTo>
                    <a:pt x="541" y="152"/>
                    <a:pt x="635" y="153"/>
                    <a:pt x="694" y="153"/>
                  </a:cubicBezTo>
                  <a:cubicBezTo>
                    <a:pt x="691" y="221"/>
                    <a:pt x="694" y="403"/>
                    <a:pt x="692" y="443"/>
                  </a:cubicBezTo>
                  <a:cubicBezTo>
                    <a:pt x="653" y="473"/>
                    <a:pt x="642" y="415"/>
                    <a:pt x="607" y="415"/>
                  </a:cubicBezTo>
                  <a:cubicBezTo>
                    <a:pt x="572" y="415"/>
                    <a:pt x="541" y="432"/>
                    <a:pt x="542" y="494"/>
                  </a:cubicBezTo>
                  <a:cubicBezTo>
                    <a:pt x="543" y="556"/>
                    <a:pt x="569" y="579"/>
                    <a:pt x="608" y="579"/>
                  </a:cubicBezTo>
                  <a:cubicBezTo>
                    <a:pt x="647" y="579"/>
                    <a:pt x="650" y="518"/>
                    <a:pt x="692" y="551"/>
                  </a:cubicBezTo>
                  <a:cubicBezTo>
                    <a:pt x="692" y="695"/>
                    <a:pt x="692" y="839"/>
                    <a:pt x="692" y="839"/>
                  </a:cubicBezTo>
                  <a:lnTo>
                    <a:pt x="0" y="839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138303" y="4101487"/>
              <a:ext cx="1331912" cy="1093787"/>
            </a:xfrm>
            <a:custGeom>
              <a:avLst/>
              <a:gdLst/>
              <a:ahLst/>
              <a:cxnLst>
                <a:cxn ang="0">
                  <a:pos x="839" y="689"/>
                </a:cxn>
                <a:cxn ang="0">
                  <a:pos x="150" y="687"/>
                </a:cxn>
                <a:cxn ang="0">
                  <a:pos x="152" y="405"/>
                </a:cxn>
                <a:cxn ang="0">
                  <a:pos x="67" y="431"/>
                </a:cxn>
                <a:cxn ang="0">
                  <a:pos x="0" y="344"/>
                </a:cxn>
                <a:cxn ang="0">
                  <a:pos x="65" y="262"/>
                </a:cxn>
                <a:cxn ang="0">
                  <a:pos x="152" y="293"/>
                </a:cxn>
                <a:cxn ang="0">
                  <a:pos x="151" y="3"/>
                </a:cxn>
                <a:cxn ang="0">
                  <a:pos x="442" y="2"/>
                </a:cxn>
                <a:cxn ang="0">
                  <a:pos x="415" y="81"/>
                </a:cxn>
                <a:cxn ang="0">
                  <a:pos x="494" y="151"/>
                </a:cxn>
                <a:cxn ang="0">
                  <a:pos x="579" y="85"/>
                </a:cxn>
                <a:cxn ang="0">
                  <a:pos x="556" y="0"/>
                </a:cxn>
                <a:cxn ang="0">
                  <a:pos x="839" y="2"/>
                </a:cxn>
                <a:cxn ang="0">
                  <a:pos x="839" y="293"/>
                </a:cxn>
                <a:cxn ang="0">
                  <a:pos x="765" y="263"/>
                </a:cxn>
                <a:cxn ang="0">
                  <a:pos x="687" y="351"/>
                </a:cxn>
                <a:cxn ang="0">
                  <a:pos x="763" y="433"/>
                </a:cxn>
                <a:cxn ang="0">
                  <a:pos x="839" y="401"/>
                </a:cxn>
                <a:cxn ang="0">
                  <a:pos x="839" y="689"/>
                </a:cxn>
              </a:cxnLst>
              <a:rect l="0" t="0" r="r" b="b"/>
              <a:pathLst>
                <a:path w="839" h="689">
                  <a:moveTo>
                    <a:pt x="839" y="689"/>
                  </a:moveTo>
                  <a:cubicBezTo>
                    <a:pt x="711" y="689"/>
                    <a:pt x="280" y="686"/>
                    <a:pt x="150" y="687"/>
                  </a:cubicBezTo>
                  <a:cubicBezTo>
                    <a:pt x="150" y="687"/>
                    <a:pt x="152" y="454"/>
                    <a:pt x="152" y="405"/>
                  </a:cubicBezTo>
                  <a:cubicBezTo>
                    <a:pt x="120" y="370"/>
                    <a:pt x="111" y="428"/>
                    <a:pt x="67" y="431"/>
                  </a:cubicBezTo>
                  <a:cubicBezTo>
                    <a:pt x="23" y="434"/>
                    <a:pt x="0" y="395"/>
                    <a:pt x="0" y="344"/>
                  </a:cubicBezTo>
                  <a:cubicBezTo>
                    <a:pt x="0" y="293"/>
                    <a:pt x="22" y="262"/>
                    <a:pt x="65" y="262"/>
                  </a:cubicBezTo>
                  <a:cubicBezTo>
                    <a:pt x="108" y="262"/>
                    <a:pt x="110" y="315"/>
                    <a:pt x="152" y="293"/>
                  </a:cubicBezTo>
                  <a:cubicBezTo>
                    <a:pt x="152" y="152"/>
                    <a:pt x="151" y="62"/>
                    <a:pt x="151" y="3"/>
                  </a:cubicBezTo>
                  <a:cubicBezTo>
                    <a:pt x="215" y="1"/>
                    <a:pt x="400" y="2"/>
                    <a:pt x="442" y="2"/>
                  </a:cubicBezTo>
                  <a:cubicBezTo>
                    <a:pt x="480" y="40"/>
                    <a:pt x="415" y="46"/>
                    <a:pt x="415" y="81"/>
                  </a:cubicBezTo>
                  <a:cubicBezTo>
                    <a:pt x="415" y="116"/>
                    <a:pt x="432" y="152"/>
                    <a:pt x="494" y="151"/>
                  </a:cubicBezTo>
                  <a:cubicBezTo>
                    <a:pt x="556" y="150"/>
                    <a:pt x="579" y="124"/>
                    <a:pt x="579" y="85"/>
                  </a:cubicBezTo>
                  <a:cubicBezTo>
                    <a:pt x="579" y="46"/>
                    <a:pt x="523" y="42"/>
                    <a:pt x="556" y="0"/>
                  </a:cubicBezTo>
                  <a:cubicBezTo>
                    <a:pt x="700" y="0"/>
                    <a:pt x="839" y="2"/>
                    <a:pt x="839" y="2"/>
                  </a:cubicBezTo>
                  <a:cubicBezTo>
                    <a:pt x="837" y="80"/>
                    <a:pt x="839" y="161"/>
                    <a:pt x="839" y="293"/>
                  </a:cubicBezTo>
                  <a:cubicBezTo>
                    <a:pt x="809" y="333"/>
                    <a:pt x="811" y="263"/>
                    <a:pt x="765" y="263"/>
                  </a:cubicBezTo>
                  <a:cubicBezTo>
                    <a:pt x="719" y="263"/>
                    <a:pt x="689" y="291"/>
                    <a:pt x="687" y="351"/>
                  </a:cubicBezTo>
                  <a:cubicBezTo>
                    <a:pt x="685" y="411"/>
                    <a:pt x="725" y="435"/>
                    <a:pt x="763" y="433"/>
                  </a:cubicBezTo>
                  <a:cubicBezTo>
                    <a:pt x="801" y="431"/>
                    <a:pt x="807" y="369"/>
                    <a:pt x="839" y="401"/>
                  </a:cubicBezTo>
                  <a:cubicBezTo>
                    <a:pt x="839" y="445"/>
                    <a:pt x="839" y="636"/>
                    <a:pt x="839" y="689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271778" y="4098312"/>
              <a:ext cx="1336675" cy="1095375"/>
            </a:xfrm>
            <a:custGeom>
              <a:avLst/>
              <a:gdLst/>
              <a:ahLst/>
              <a:cxnLst>
                <a:cxn ang="0">
                  <a:pos x="842" y="690"/>
                </a:cxn>
                <a:cxn ang="0">
                  <a:pos x="155" y="690"/>
                </a:cxn>
                <a:cxn ang="0">
                  <a:pos x="155" y="406"/>
                </a:cxn>
                <a:cxn ang="0">
                  <a:pos x="70" y="434"/>
                </a:cxn>
                <a:cxn ang="0">
                  <a:pos x="3" y="345"/>
                </a:cxn>
                <a:cxn ang="0">
                  <a:pos x="68" y="263"/>
                </a:cxn>
                <a:cxn ang="0">
                  <a:pos x="155" y="294"/>
                </a:cxn>
                <a:cxn ang="0">
                  <a:pos x="154" y="2"/>
                </a:cxn>
                <a:cxn ang="0">
                  <a:pos x="444" y="2"/>
                </a:cxn>
                <a:cxn ang="0">
                  <a:pos x="418" y="82"/>
                </a:cxn>
                <a:cxn ang="0">
                  <a:pos x="497" y="152"/>
                </a:cxn>
                <a:cxn ang="0">
                  <a:pos x="582" y="86"/>
                </a:cxn>
                <a:cxn ang="0">
                  <a:pos x="554" y="2"/>
                </a:cxn>
                <a:cxn ang="0">
                  <a:pos x="842" y="2"/>
                </a:cxn>
                <a:cxn ang="0">
                  <a:pos x="842" y="690"/>
                </a:cxn>
              </a:cxnLst>
              <a:rect l="0" t="0" r="r" b="b"/>
              <a:pathLst>
                <a:path w="842" h="690">
                  <a:moveTo>
                    <a:pt x="842" y="690"/>
                  </a:moveTo>
                  <a:cubicBezTo>
                    <a:pt x="714" y="690"/>
                    <a:pt x="285" y="689"/>
                    <a:pt x="155" y="690"/>
                  </a:cubicBezTo>
                  <a:cubicBezTo>
                    <a:pt x="155" y="690"/>
                    <a:pt x="155" y="455"/>
                    <a:pt x="155" y="406"/>
                  </a:cubicBezTo>
                  <a:cubicBezTo>
                    <a:pt x="120" y="376"/>
                    <a:pt x="126" y="436"/>
                    <a:pt x="70" y="434"/>
                  </a:cubicBezTo>
                  <a:cubicBezTo>
                    <a:pt x="14" y="432"/>
                    <a:pt x="0" y="394"/>
                    <a:pt x="3" y="345"/>
                  </a:cubicBezTo>
                  <a:cubicBezTo>
                    <a:pt x="6" y="296"/>
                    <a:pt x="12" y="268"/>
                    <a:pt x="68" y="263"/>
                  </a:cubicBezTo>
                  <a:cubicBezTo>
                    <a:pt x="124" y="258"/>
                    <a:pt x="122" y="326"/>
                    <a:pt x="155" y="294"/>
                  </a:cubicBezTo>
                  <a:cubicBezTo>
                    <a:pt x="155" y="153"/>
                    <a:pt x="154" y="61"/>
                    <a:pt x="154" y="2"/>
                  </a:cubicBezTo>
                  <a:cubicBezTo>
                    <a:pt x="218" y="0"/>
                    <a:pt x="402" y="2"/>
                    <a:pt x="444" y="2"/>
                  </a:cubicBezTo>
                  <a:cubicBezTo>
                    <a:pt x="482" y="40"/>
                    <a:pt x="418" y="47"/>
                    <a:pt x="418" y="82"/>
                  </a:cubicBezTo>
                  <a:cubicBezTo>
                    <a:pt x="418" y="117"/>
                    <a:pt x="435" y="153"/>
                    <a:pt x="497" y="152"/>
                  </a:cubicBezTo>
                  <a:cubicBezTo>
                    <a:pt x="559" y="151"/>
                    <a:pt x="582" y="125"/>
                    <a:pt x="582" y="86"/>
                  </a:cubicBezTo>
                  <a:cubicBezTo>
                    <a:pt x="582" y="47"/>
                    <a:pt x="521" y="44"/>
                    <a:pt x="554" y="2"/>
                  </a:cubicBezTo>
                  <a:cubicBezTo>
                    <a:pt x="698" y="2"/>
                    <a:pt x="842" y="2"/>
                    <a:pt x="842" y="2"/>
                  </a:cubicBezTo>
                  <a:cubicBezTo>
                    <a:pt x="840" y="130"/>
                    <a:pt x="842" y="548"/>
                    <a:pt x="842" y="69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505140" y="1848824"/>
              <a:ext cx="1092200" cy="1333500"/>
            </a:xfrm>
            <a:custGeom>
              <a:avLst/>
              <a:gdLst/>
              <a:ahLst/>
              <a:cxnLst>
                <a:cxn ang="0">
                  <a:pos x="688" y="1"/>
                </a:cxn>
                <a:cxn ang="0">
                  <a:pos x="688" y="688"/>
                </a:cxn>
                <a:cxn ang="0">
                  <a:pos x="404" y="688"/>
                </a:cxn>
                <a:cxn ang="0">
                  <a:pos x="430" y="773"/>
                </a:cxn>
                <a:cxn ang="0">
                  <a:pos x="343" y="840"/>
                </a:cxn>
                <a:cxn ang="0">
                  <a:pos x="261" y="775"/>
                </a:cxn>
                <a:cxn ang="0">
                  <a:pos x="294" y="686"/>
                </a:cxn>
                <a:cxn ang="0">
                  <a:pos x="0" y="686"/>
                </a:cxn>
                <a:cxn ang="0">
                  <a:pos x="0" y="396"/>
                </a:cxn>
                <a:cxn ang="0">
                  <a:pos x="82" y="424"/>
                </a:cxn>
                <a:cxn ang="0">
                  <a:pos x="150" y="346"/>
                </a:cxn>
                <a:cxn ang="0">
                  <a:pos x="86" y="272"/>
                </a:cxn>
                <a:cxn ang="0">
                  <a:pos x="0" y="278"/>
                </a:cxn>
                <a:cxn ang="0">
                  <a:pos x="0" y="1"/>
                </a:cxn>
                <a:cxn ang="0">
                  <a:pos x="688" y="1"/>
                </a:cxn>
              </a:cxnLst>
              <a:rect l="0" t="0" r="r" b="b"/>
              <a:pathLst>
                <a:path w="688" h="840">
                  <a:moveTo>
                    <a:pt x="688" y="1"/>
                  </a:moveTo>
                  <a:cubicBezTo>
                    <a:pt x="688" y="129"/>
                    <a:pt x="687" y="558"/>
                    <a:pt x="688" y="688"/>
                  </a:cubicBezTo>
                  <a:cubicBezTo>
                    <a:pt x="688" y="688"/>
                    <a:pt x="453" y="688"/>
                    <a:pt x="404" y="688"/>
                  </a:cubicBezTo>
                  <a:cubicBezTo>
                    <a:pt x="369" y="720"/>
                    <a:pt x="427" y="729"/>
                    <a:pt x="430" y="773"/>
                  </a:cubicBezTo>
                  <a:cubicBezTo>
                    <a:pt x="433" y="817"/>
                    <a:pt x="394" y="840"/>
                    <a:pt x="343" y="840"/>
                  </a:cubicBezTo>
                  <a:cubicBezTo>
                    <a:pt x="292" y="840"/>
                    <a:pt x="261" y="818"/>
                    <a:pt x="261" y="775"/>
                  </a:cubicBezTo>
                  <a:cubicBezTo>
                    <a:pt x="261" y="732"/>
                    <a:pt x="316" y="728"/>
                    <a:pt x="294" y="686"/>
                  </a:cubicBezTo>
                  <a:cubicBezTo>
                    <a:pt x="153" y="686"/>
                    <a:pt x="59" y="686"/>
                    <a:pt x="0" y="686"/>
                  </a:cubicBezTo>
                  <a:cubicBezTo>
                    <a:pt x="0" y="620"/>
                    <a:pt x="0" y="438"/>
                    <a:pt x="0" y="396"/>
                  </a:cubicBezTo>
                  <a:cubicBezTo>
                    <a:pt x="30" y="356"/>
                    <a:pt x="47" y="424"/>
                    <a:pt x="82" y="424"/>
                  </a:cubicBezTo>
                  <a:cubicBezTo>
                    <a:pt x="117" y="424"/>
                    <a:pt x="150" y="396"/>
                    <a:pt x="150" y="346"/>
                  </a:cubicBezTo>
                  <a:cubicBezTo>
                    <a:pt x="150" y="296"/>
                    <a:pt x="126" y="272"/>
                    <a:pt x="86" y="272"/>
                  </a:cubicBezTo>
                  <a:cubicBezTo>
                    <a:pt x="46" y="272"/>
                    <a:pt x="14" y="348"/>
                    <a:pt x="0" y="278"/>
                  </a:cubicBezTo>
                  <a:cubicBezTo>
                    <a:pt x="0" y="134"/>
                    <a:pt x="0" y="1"/>
                    <a:pt x="0" y="1"/>
                  </a:cubicBezTo>
                  <a:cubicBezTo>
                    <a:pt x="114" y="2"/>
                    <a:pt x="550" y="0"/>
                    <a:pt x="688" y="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244540" y="2736237"/>
              <a:ext cx="1328738" cy="1336675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278" y="151"/>
                </a:cxn>
                <a:cxn ang="0">
                  <a:pos x="260" y="73"/>
                </a:cxn>
                <a:cxn ang="0">
                  <a:pos x="337" y="0"/>
                </a:cxn>
                <a:cxn ang="0">
                  <a:pos x="424" y="61"/>
                </a:cxn>
                <a:cxn ang="0">
                  <a:pos x="400" y="151"/>
                </a:cxn>
                <a:cxn ang="0">
                  <a:pos x="687" y="151"/>
                </a:cxn>
                <a:cxn ang="0">
                  <a:pos x="685" y="436"/>
                </a:cxn>
                <a:cxn ang="0">
                  <a:pos x="770" y="410"/>
                </a:cxn>
                <a:cxn ang="0">
                  <a:pos x="837" y="497"/>
                </a:cxn>
                <a:cxn ang="0">
                  <a:pos x="772" y="579"/>
                </a:cxn>
                <a:cxn ang="0">
                  <a:pos x="685" y="548"/>
                </a:cxn>
                <a:cxn ang="0">
                  <a:pos x="685" y="842"/>
                </a:cxn>
                <a:cxn ang="0">
                  <a:pos x="397" y="842"/>
                </a:cxn>
                <a:cxn ang="0">
                  <a:pos x="422" y="760"/>
                </a:cxn>
                <a:cxn ang="0">
                  <a:pos x="343" y="690"/>
                </a:cxn>
                <a:cxn ang="0">
                  <a:pos x="267" y="752"/>
                </a:cxn>
                <a:cxn ang="0">
                  <a:pos x="286" y="840"/>
                </a:cxn>
                <a:cxn ang="0">
                  <a:pos x="0" y="840"/>
                </a:cxn>
                <a:cxn ang="0">
                  <a:pos x="0" y="151"/>
                </a:cxn>
              </a:cxnLst>
              <a:rect l="0" t="0" r="r" b="b"/>
              <a:pathLst>
                <a:path w="837" h="842">
                  <a:moveTo>
                    <a:pt x="0" y="151"/>
                  </a:moveTo>
                  <a:cubicBezTo>
                    <a:pt x="77" y="151"/>
                    <a:pt x="164" y="151"/>
                    <a:pt x="278" y="151"/>
                  </a:cubicBezTo>
                  <a:cubicBezTo>
                    <a:pt x="330" y="129"/>
                    <a:pt x="264" y="129"/>
                    <a:pt x="260" y="73"/>
                  </a:cubicBezTo>
                  <a:cubicBezTo>
                    <a:pt x="256" y="17"/>
                    <a:pt x="285" y="0"/>
                    <a:pt x="337" y="0"/>
                  </a:cubicBezTo>
                  <a:cubicBezTo>
                    <a:pt x="389" y="0"/>
                    <a:pt x="426" y="2"/>
                    <a:pt x="424" y="61"/>
                  </a:cubicBezTo>
                  <a:cubicBezTo>
                    <a:pt x="422" y="120"/>
                    <a:pt x="370" y="115"/>
                    <a:pt x="400" y="151"/>
                  </a:cubicBezTo>
                  <a:cubicBezTo>
                    <a:pt x="440" y="151"/>
                    <a:pt x="597" y="153"/>
                    <a:pt x="687" y="151"/>
                  </a:cubicBezTo>
                  <a:cubicBezTo>
                    <a:pt x="687" y="151"/>
                    <a:pt x="685" y="387"/>
                    <a:pt x="685" y="436"/>
                  </a:cubicBezTo>
                  <a:cubicBezTo>
                    <a:pt x="717" y="471"/>
                    <a:pt x="726" y="413"/>
                    <a:pt x="770" y="410"/>
                  </a:cubicBezTo>
                  <a:cubicBezTo>
                    <a:pt x="814" y="407"/>
                    <a:pt x="837" y="446"/>
                    <a:pt x="837" y="497"/>
                  </a:cubicBezTo>
                  <a:cubicBezTo>
                    <a:pt x="837" y="548"/>
                    <a:pt x="815" y="579"/>
                    <a:pt x="772" y="579"/>
                  </a:cubicBezTo>
                  <a:cubicBezTo>
                    <a:pt x="729" y="579"/>
                    <a:pt x="727" y="526"/>
                    <a:pt x="685" y="548"/>
                  </a:cubicBezTo>
                  <a:cubicBezTo>
                    <a:pt x="685" y="689"/>
                    <a:pt x="685" y="783"/>
                    <a:pt x="685" y="842"/>
                  </a:cubicBezTo>
                  <a:cubicBezTo>
                    <a:pt x="619" y="842"/>
                    <a:pt x="439" y="842"/>
                    <a:pt x="397" y="842"/>
                  </a:cubicBezTo>
                  <a:cubicBezTo>
                    <a:pt x="359" y="804"/>
                    <a:pt x="422" y="795"/>
                    <a:pt x="422" y="760"/>
                  </a:cubicBezTo>
                  <a:cubicBezTo>
                    <a:pt x="422" y="725"/>
                    <a:pt x="405" y="689"/>
                    <a:pt x="343" y="690"/>
                  </a:cubicBezTo>
                  <a:cubicBezTo>
                    <a:pt x="281" y="691"/>
                    <a:pt x="269" y="718"/>
                    <a:pt x="267" y="752"/>
                  </a:cubicBezTo>
                  <a:cubicBezTo>
                    <a:pt x="265" y="786"/>
                    <a:pt x="341" y="816"/>
                    <a:pt x="286" y="840"/>
                  </a:cubicBezTo>
                  <a:cubicBezTo>
                    <a:pt x="142" y="840"/>
                    <a:pt x="14" y="839"/>
                    <a:pt x="0" y="840"/>
                  </a:cubicBezTo>
                  <a:cubicBezTo>
                    <a:pt x="1" y="726"/>
                    <a:pt x="1" y="287"/>
                    <a:pt x="0" y="15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 rot="10800000">
              <a:off x="3263840" y="2963249"/>
              <a:ext cx="1333500" cy="1333500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281" y="149"/>
                </a:cxn>
                <a:cxn ang="0">
                  <a:pos x="263" y="71"/>
                </a:cxn>
                <a:cxn ang="0">
                  <a:pos x="342" y="0"/>
                </a:cxn>
                <a:cxn ang="0">
                  <a:pos x="425" y="63"/>
                </a:cxn>
                <a:cxn ang="0">
                  <a:pos x="401" y="151"/>
                </a:cxn>
                <a:cxn ang="0">
                  <a:pos x="688" y="150"/>
                </a:cxn>
                <a:cxn ang="0">
                  <a:pos x="688" y="434"/>
                </a:cxn>
                <a:cxn ang="0">
                  <a:pos x="773" y="408"/>
                </a:cxn>
                <a:cxn ang="0">
                  <a:pos x="840" y="495"/>
                </a:cxn>
                <a:cxn ang="0">
                  <a:pos x="775" y="577"/>
                </a:cxn>
                <a:cxn ang="0">
                  <a:pos x="688" y="546"/>
                </a:cxn>
                <a:cxn ang="0">
                  <a:pos x="688" y="840"/>
                </a:cxn>
                <a:cxn ang="0">
                  <a:pos x="400" y="840"/>
                </a:cxn>
                <a:cxn ang="0">
                  <a:pos x="425" y="758"/>
                </a:cxn>
                <a:cxn ang="0">
                  <a:pos x="346" y="688"/>
                </a:cxn>
                <a:cxn ang="0">
                  <a:pos x="270" y="750"/>
                </a:cxn>
                <a:cxn ang="0">
                  <a:pos x="289" y="838"/>
                </a:cxn>
                <a:cxn ang="0">
                  <a:pos x="1" y="838"/>
                </a:cxn>
                <a:cxn ang="0">
                  <a:pos x="0" y="150"/>
                </a:cxn>
              </a:cxnLst>
              <a:rect l="0" t="0" r="r" b="b"/>
              <a:pathLst>
                <a:path w="840" h="840">
                  <a:moveTo>
                    <a:pt x="0" y="150"/>
                  </a:moveTo>
                  <a:cubicBezTo>
                    <a:pt x="77" y="150"/>
                    <a:pt x="167" y="149"/>
                    <a:pt x="281" y="149"/>
                  </a:cubicBezTo>
                  <a:cubicBezTo>
                    <a:pt x="333" y="127"/>
                    <a:pt x="267" y="127"/>
                    <a:pt x="263" y="71"/>
                  </a:cubicBezTo>
                  <a:cubicBezTo>
                    <a:pt x="259" y="15"/>
                    <a:pt x="290" y="0"/>
                    <a:pt x="342" y="0"/>
                  </a:cubicBezTo>
                  <a:cubicBezTo>
                    <a:pt x="394" y="0"/>
                    <a:pt x="423" y="5"/>
                    <a:pt x="425" y="63"/>
                  </a:cubicBezTo>
                  <a:cubicBezTo>
                    <a:pt x="427" y="121"/>
                    <a:pt x="371" y="115"/>
                    <a:pt x="401" y="151"/>
                  </a:cubicBezTo>
                  <a:cubicBezTo>
                    <a:pt x="441" y="151"/>
                    <a:pt x="598" y="152"/>
                    <a:pt x="688" y="150"/>
                  </a:cubicBezTo>
                  <a:cubicBezTo>
                    <a:pt x="688" y="150"/>
                    <a:pt x="688" y="385"/>
                    <a:pt x="688" y="434"/>
                  </a:cubicBezTo>
                  <a:cubicBezTo>
                    <a:pt x="720" y="469"/>
                    <a:pt x="729" y="411"/>
                    <a:pt x="773" y="408"/>
                  </a:cubicBezTo>
                  <a:cubicBezTo>
                    <a:pt x="817" y="405"/>
                    <a:pt x="840" y="444"/>
                    <a:pt x="840" y="495"/>
                  </a:cubicBezTo>
                  <a:cubicBezTo>
                    <a:pt x="840" y="546"/>
                    <a:pt x="818" y="577"/>
                    <a:pt x="775" y="577"/>
                  </a:cubicBezTo>
                  <a:cubicBezTo>
                    <a:pt x="732" y="577"/>
                    <a:pt x="730" y="524"/>
                    <a:pt x="688" y="546"/>
                  </a:cubicBezTo>
                  <a:cubicBezTo>
                    <a:pt x="688" y="687"/>
                    <a:pt x="688" y="781"/>
                    <a:pt x="688" y="840"/>
                  </a:cubicBezTo>
                  <a:cubicBezTo>
                    <a:pt x="622" y="840"/>
                    <a:pt x="442" y="840"/>
                    <a:pt x="400" y="840"/>
                  </a:cubicBezTo>
                  <a:cubicBezTo>
                    <a:pt x="362" y="802"/>
                    <a:pt x="425" y="793"/>
                    <a:pt x="425" y="758"/>
                  </a:cubicBezTo>
                  <a:cubicBezTo>
                    <a:pt x="425" y="723"/>
                    <a:pt x="408" y="687"/>
                    <a:pt x="346" y="688"/>
                  </a:cubicBezTo>
                  <a:cubicBezTo>
                    <a:pt x="284" y="689"/>
                    <a:pt x="272" y="716"/>
                    <a:pt x="270" y="750"/>
                  </a:cubicBezTo>
                  <a:cubicBezTo>
                    <a:pt x="268" y="784"/>
                    <a:pt x="344" y="814"/>
                    <a:pt x="289" y="838"/>
                  </a:cubicBezTo>
                  <a:cubicBezTo>
                    <a:pt x="145" y="838"/>
                    <a:pt x="1" y="838"/>
                    <a:pt x="1" y="838"/>
                  </a:cubicBezTo>
                  <a:cubicBezTo>
                    <a:pt x="2" y="724"/>
                    <a:pt x="1" y="286"/>
                    <a:pt x="0" y="15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8"/>
          <p:cNvSpPr>
            <a:spLocks/>
          </p:cNvSpPr>
          <p:nvPr/>
        </p:nvSpPr>
        <p:spPr bwMode="auto">
          <a:xfrm rot="1454157">
            <a:off x="5240797" y="4346080"/>
            <a:ext cx="1336675" cy="1095375"/>
          </a:xfrm>
          <a:custGeom>
            <a:avLst/>
            <a:gdLst/>
            <a:ahLst/>
            <a:cxnLst>
              <a:cxn ang="0">
                <a:pos x="842" y="690"/>
              </a:cxn>
              <a:cxn ang="0">
                <a:pos x="155" y="690"/>
              </a:cxn>
              <a:cxn ang="0">
                <a:pos x="155" y="406"/>
              </a:cxn>
              <a:cxn ang="0">
                <a:pos x="70" y="434"/>
              </a:cxn>
              <a:cxn ang="0">
                <a:pos x="3" y="345"/>
              </a:cxn>
              <a:cxn ang="0">
                <a:pos x="68" y="263"/>
              </a:cxn>
              <a:cxn ang="0">
                <a:pos x="155" y="294"/>
              </a:cxn>
              <a:cxn ang="0">
                <a:pos x="154" y="2"/>
              </a:cxn>
              <a:cxn ang="0">
                <a:pos x="444" y="2"/>
              </a:cxn>
              <a:cxn ang="0">
                <a:pos x="418" y="82"/>
              </a:cxn>
              <a:cxn ang="0">
                <a:pos x="497" y="152"/>
              </a:cxn>
              <a:cxn ang="0">
                <a:pos x="582" y="86"/>
              </a:cxn>
              <a:cxn ang="0">
                <a:pos x="554" y="2"/>
              </a:cxn>
              <a:cxn ang="0">
                <a:pos x="842" y="2"/>
              </a:cxn>
              <a:cxn ang="0">
                <a:pos x="842" y="690"/>
              </a:cxn>
            </a:cxnLst>
            <a:rect l="0" t="0" r="r" b="b"/>
            <a:pathLst>
              <a:path w="842" h="690">
                <a:moveTo>
                  <a:pt x="842" y="690"/>
                </a:moveTo>
                <a:cubicBezTo>
                  <a:pt x="714" y="690"/>
                  <a:pt x="285" y="689"/>
                  <a:pt x="155" y="690"/>
                </a:cubicBezTo>
                <a:cubicBezTo>
                  <a:pt x="155" y="690"/>
                  <a:pt x="155" y="455"/>
                  <a:pt x="155" y="406"/>
                </a:cubicBezTo>
                <a:cubicBezTo>
                  <a:pt x="120" y="376"/>
                  <a:pt x="126" y="436"/>
                  <a:pt x="70" y="434"/>
                </a:cubicBezTo>
                <a:cubicBezTo>
                  <a:pt x="14" y="432"/>
                  <a:pt x="0" y="394"/>
                  <a:pt x="3" y="345"/>
                </a:cubicBezTo>
                <a:cubicBezTo>
                  <a:pt x="6" y="296"/>
                  <a:pt x="12" y="268"/>
                  <a:pt x="68" y="263"/>
                </a:cubicBezTo>
                <a:cubicBezTo>
                  <a:pt x="124" y="258"/>
                  <a:pt x="122" y="326"/>
                  <a:pt x="155" y="294"/>
                </a:cubicBezTo>
                <a:cubicBezTo>
                  <a:pt x="155" y="153"/>
                  <a:pt x="154" y="61"/>
                  <a:pt x="154" y="2"/>
                </a:cubicBezTo>
                <a:cubicBezTo>
                  <a:pt x="218" y="0"/>
                  <a:pt x="402" y="2"/>
                  <a:pt x="444" y="2"/>
                </a:cubicBezTo>
                <a:cubicBezTo>
                  <a:pt x="482" y="40"/>
                  <a:pt x="418" y="47"/>
                  <a:pt x="418" y="82"/>
                </a:cubicBezTo>
                <a:cubicBezTo>
                  <a:pt x="418" y="117"/>
                  <a:pt x="435" y="153"/>
                  <a:pt x="497" y="152"/>
                </a:cubicBezTo>
                <a:cubicBezTo>
                  <a:pt x="559" y="151"/>
                  <a:pt x="582" y="125"/>
                  <a:pt x="582" y="86"/>
                </a:cubicBezTo>
                <a:cubicBezTo>
                  <a:pt x="582" y="47"/>
                  <a:pt x="521" y="44"/>
                  <a:pt x="554" y="2"/>
                </a:cubicBezTo>
                <a:cubicBezTo>
                  <a:pt x="698" y="2"/>
                  <a:pt x="842" y="2"/>
                  <a:pt x="842" y="2"/>
                </a:cubicBezTo>
                <a:cubicBezTo>
                  <a:pt x="840" y="130"/>
                  <a:pt x="842" y="548"/>
                  <a:pt x="842" y="69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23" name="Freeform 11"/>
          <p:cNvSpPr>
            <a:spLocks/>
          </p:cNvSpPr>
          <p:nvPr/>
        </p:nvSpPr>
        <p:spPr bwMode="auto">
          <a:xfrm rot="10800000">
            <a:off x="6716063" y="3806156"/>
            <a:ext cx="1333500" cy="1333500"/>
          </a:xfrm>
          <a:custGeom>
            <a:avLst/>
            <a:gdLst/>
            <a:ahLst/>
            <a:cxnLst>
              <a:cxn ang="0">
                <a:pos x="0" y="150"/>
              </a:cxn>
              <a:cxn ang="0">
                <a:pos x="281" y="149"/>
              </a:cxn>
              <a:cxn ang="0">
                <a:pos x="263" y="71"/>
              </a:cxn>
              <a:cxn ang="0">
                <a:pos x="342" y="0"/>
              </a:cxn>
              <a:cxn ang="0">
                <a:pos x="425" y="63"/>
              </a:cxn>
              <a:cxn ang="0">
                <a:pos x="401" y="151"/>
              </a:cxn>
              <a:cxn ang="0">
                <a:pos x="688" y="150"/>
              </a:cxn>
              <a:cxn ang="0">
                <a:pos x="688" y="434"/>
              </a:cxn>
              <a:cxn ang="0">
                <a:pos x="773" y="408"/>
              </a:cxn>
              <a:cxn ang="0">
                <a:pos x="840" y="495"/>
              </a:cxn>
              <a:cxn ang="0">
                <a:pos x="775" y="577"/>
              </a:cxn>
              <a:cxn ang="0">
                <a:pos x="688" y="546"/>
              </a:cxn>
              <a:cxn ang="0">
                <a:pos x="688" y="840"/>
              </a:cxn>
              <a:cxn ang="0">
                <a:pos x="400" y="840"/>
              </a:cxn>
              <a:cxn ang="0">
                <a:pos x="425" y="758"/>
              </a:cxn>
              <a:cxn ang="0">
                <a:pos x="346" y="688"/>
              </a:cxn>
              <a:cxn ang="0">
                <a:pos x="270" y="750"/>
              </a:cxn>
              <a:cxn ang="0">
                <a:pos x="289" y="838"/>
              </a:cxn>
              <a:cxn ang="0">
                <a:pos x="1" y="838"/>
              </a:cxn>
              <a:cxn ang="0">
                <a:pos x="0" y="150"/>
              </a:cxn>
            </a:cxnLst>
            <a:rect l="0" t="0" r="r" b="b"/>
            <a:pathLst>
              <a:path w="840" h="840">
                <a:moveTo>
                  <a:pt x="0" y="150"/>
                </a:moveTo>
                <a:cubicBezTo>
                  <a:pt x="77" y="150"/>
                  <a:pt x="167" y="149"/>
                  <a:pt x="281" y="149"/>
                </a:cubicBezTo>
                <a:cubicBezTo>
                  <a:pt x="333" y="127"/>
                  <a:pt x="267" y="127"/>
                  <a:pt x="263" y="71"/>
                </a:cubicBezTo>
                <a:cubicBezTo>
                  <a:pt x="259" y="15"/>
                  <a:pt x="290" y="0"/>
                  <a:pt x="342" y="0"/>
                </a:cubicBezTo>
                <a:cubicBezTo>
                  <a:pt x="394" y="0"/>
                  <a:pt x="423" y="5"/>
                  <a:pt x="425" y="63"/>
                </a:cubicBezTo>
                <a:cubicBezTo>
                  <a:pt x="427" y="121"/>
                  <a:pt x="371" y="115"/>
                  <a:pt x="401" y="151"/>
                </a:cubicBezTo>
                <a:cubicBezTo>
                  <a:pt x="441" y="151"/>
                  <a:pt x="598" y="152"/>
                  <a:pt x="688" y="150"/>
                </a:cubicBezTo>
                <a:cubicBezTo>
                  <a:pt x="688" y="150"/>
                  <a:pt x="688" y="385"/>
                  <a:pt x="688" y="434"/>
                </a:cubicBezTo>
                <a:cubicBezTo>
                  <a:pt x="720" y="469"/>
                  <a:pt x="729" y="411"/>
                  <a:pt x="773" y="408"/>
                </a:cubicBezTo>
                <a:cubicBezTo>
                  <a:pt x="817" y="405"/>
                  <a:pt x="840" y="444"/>
                  <a:pt x="840" y="495"/>
                </a:cubicBezTo>
                <a:cubicBezTo>
                  <a:pt x="840" y="546"/>
                  <a:pt x="818" y="577"/>
                  <a:pt x="775" y="577"/>
                </a:cubicBezTo>
                <a:cubicBezTo>
                  <a:pt x="732" y="577"/>
                  <a:pt x="730" y="524"/>
                  <a:pt x="688" y="546"/>
                </a:cubicBezTo>
                <a:cubicBezTo>
                  <a:pt x="688" y="687"/>
                  <a:pt x="688" y="781"/>
                  <a:pt x="688" y="840"/>
                </a:cubicBezTo>
                <a:cubicBezTo>
                  <a:pt x="622" y="840"/>
                  <a:pt x="442" y="840"/>
                  <a:pt x="400" y="840"/>
                </a:cubicBezTo>
                <a:cubicBezTo>
                  <a:pt x="362" y="802"/>
                  <a:pt x="425" y="793"/>
                  <a:pt x="425" y="758"/>
                </a:cubicBezTo>
                <a:cubicBezTo>
                  <a:pt x="425" y="723"/>
                  <a:pt x="408" y="687"/>
                  <a:pt x="346" y="688"/>
                </a:cubicBezTo>
                <a:cubicBezTo>
                  <a:pt x="284" y="689"/>
                  <a:pt x="272" y="716"/>
                  <a:pt x="270" y="750"/>
                </a:cubicBezTo>
                <a:cubicBezTo>
                  <a:pt x="268" y="784"/>
                  <a:pt x="344" y="814"/>
                  <a:pt x="289" y="838"/>
                </a:cubicBezTo>
                <a:cubicBezTo>
                  <a:pt x="145" y="838"/>
                  <a:pt x="1" y="838"/>
                  <a:pt x="1" y="838"/>
                </a:cubicBezTo>
                <a:cubicBezTo>
                  <a:pt x="2" y="724"/>
                  <a:pt x="1" y="286"/>
                  <a:pt x="0" y="15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637668" y="2023327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5637668" y="2680630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5651452" y="1628800"/>
            <a:ext cx="2120728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19869</TotalTime>
  <Words>26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965</cp:revision>
  <dcterms:created xsi:type="dcterms:W3CDTF">2009-02-11T05:37:22Z</dcterms:created>
  <dcterms:modified xsi:type="dcterms:W3CDTF">2012-11-15T05:27:48Z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