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2" d="100"/>
          <a:sy n="82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424"/>
          <p:cNvGrpSpPr/>
          <p:nvPr/>
        </p:nvGrpSpPr>
        <p:grpSpPr>
          <a:xfrm>
            <a:off x="642910" y="1196752"/>
            <a:ext cx="1521423" cy="2950591"/>
            <a:chOff x="967058" y="1348737"/>
            <a:chExt cx="1521423" cy="2950591"/>
          </a:xfrm>
        </p:grpSpPr>
        <p:sp>
          <p:nvSpPr>
            <p:cNvPr id="35" name="圆角矩形 34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00B0F0"/>
                </a:gs>
                <a:gs pos="0">
                  <a:srgbClr val="0070C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0070C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430"/>
          <p:cNvGrpSpPr/>
          <p:nvPr/>
        </p:nvGrpSpPr>
        <p:grpSpPr>
          <a:xfrm>
            <a:off x="2819092" y="1196752"/>
            <a:ext cx="1521423" cy="2950591"/>
            <a:chOff x="967058" y="1348737"/>
            <a:chExt cx="1521423" cy="2950591"/>
          </a:xfrm>
        </p:grpSpPr>
        <p:sp>
          <p:nvSpPr>
            <p:cNvPr id="56" name="圆角矩形 55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D34D"/>
                </a:gs>
                <a:gs pos="0">
                  <a:srgbClr val="339933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7" name="椭圆 56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339933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285852" y="2122895"/>
              <a:ext cx="902811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3399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3399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436"/>
          <p:cNvGrpSpPr/>
          <p:nvPr/>
        </p:nvGrpSpPr>
        <p:grpSpPr>
          <a:xfrm>
            <a:off x="2214546" y="2431300"/>
            <a:ext cx="522914" cy="285752"/>
            <a:chOff x="2214546" y="2169250"/>
            <a:chExt cx="522914" cy="285752"/>
          </a:xfrm>
          <a:solidFill>
            <a:srgbClr val="0070C0"/>
          </a:solidFill>
        </p:grpSpPr>
        <p:sp>
          <p:nvSpPr>
            <p:cNvPr id="62" name="燕尾形 61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组合 439"/>
          <p:cNvGrpSpPr/>
          <p:nvPr/>
        </p:nvGrpSpPr>
        <p:grpSpPr>
          <a:xfrm>
            <a:off x="5000628" y="1196752"/>
            <a:ext cx="1521423" cy="2950591"/>
            <a:chOff x="967058" y="1348737"/>
            <a:chExt cx="1521423" cy="2950591"/>
          </a:xfrm>
        </p:grpSpPr>
        <p:sp>
          <p:nvSpPr>
            <p:cNvPr id="65" name="圆角矩形 64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30A0"/>
                </a:gs>
                <a:gs pos="0">
                  <a:srgbClr val="7030A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6" name="椭圆 65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445"/>
          <p:cNvGrpSpPr/>
          <p:nvPr/>
        </p:nvGrpSpPr>
        <p:grpSpPr>
          <a:xfrm>
            <a:off x="7122543" y="1196752"/>
            <a:ext cx="1521423" cy="2950591"/>
            <a:chOff x="967058" y="1348737"/>
            <a:chExt cx="1521423" cy="2950591"/>
          </a:xfrm>
        </p:grpSpPr>
        <p:sp>
          <p:nvSpPr>
            <p:cNvPr id="71" name="圆角矩形 70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2" name="椭圆 71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chemeClr val="accent6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451"/>
          <p:cNvGrpSpPr/>
          <p:nvPr/>
        </p:nvGrpSpPr>
        <p:grpSpPr>
          <a:xfrm>
            <a:off x="6572264" y="2431300"/>
            <a:ext cx="522914" cy="285752"/>
            <a:chOff x="2214546" y="2169250"/>
            <a:chExt cx="522914" cy="285752"/>
          </a:xfrm>
          <a:solidFill>
            <a:srgbClr val="7030A0"/>
          </a:solidFill>
        </p:grpSpPr>
        <p:sp>
          <p:nvSpPr>
            <p:cNvPr id="94" name="燕尾形 93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燕尾形 94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6" name="组合 454"/>
          <p:cNvGrpSpPr/>
          <p:nvPr/>
        </p:nvGrpSpPr>
        <p:grpSpPr>
          <a:xfrm>
            <a:off x="4429124" y="2431300"/>
            <a:ext cx="522914" cy="285752"/>
            <a:chOff x="2214546" y="2169250"/>
            <a:chExt cx="522914" cy="285752"/>
          </a:xfrm>
          <a:solidFill>
            <a:srgbClr val="339933"/>
          </a:solidFill>
        </p:grpSpPr>
        <p:sp>
          <p:nvSpPr>
            <p:cNvPr id="97" name="燕尾形 96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燕尾形 97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9" name="右箭头 98"/>
          <p:cNvSpPr/>
          <p:nvPr/>
        </p:nvSpPr>
        <p:spPr>
          <a:xfrm>
            <a:off x="891537" y="4615591"/>
            <a:ext cx="691132" cy="67151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Text Box 39"/>
          <p:cNvSpPr txBox="1">
            <a:spLocks noChangeArrowheads="1"/>
          </p:cNvSpPr>
          <p:nvPr/>
        </p:nvSpPr>
        <p:spPr bwMode="auto">
          <a:xfrm>
            <a:off x="1714480" y="4887244"/>
            <a:ext cx="63689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文字点击</a:t>
            </a: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 Box 39"/>
          <p:cNvSpPr txBox="1">
            <a:spLocks noChangeArrowheads="1"/>
          </p:cNvSpPr>
          <p:nvPr/>
        </p:nvSpPr>
        <p:spPr bwMode="auto">
          <a:xfrm>
            <a:off x="1714480" y="4554338"/>
            <a:ext cx="3143272" cy="37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 Box 39"/>
          <p:cNvSpPr txBox="1">
            <a:spLocks noChangeArrowheads="1"/>
          </p:cNvSpPr>
          <p:nvPr/>
        </p:nvSpPr>
        <p:spPr bwMode="auto">
          <a:xfrm>
            <a:off x="776784" y="4749905"/>
            <a:ext cx="86625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右箭头 102"/>
          <p:cNvSpPr/>
          <p:nvPr/>
        </p:nvSpPr>
        <p:spPr>
          <a:xfrm>
            <a:off x="891537" y="5382662"/>
            <a:ext cx="691132" cy="67151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 Box 39"/>
          <p:cNvSpPr txBox="1">
            <a:spLocks noChangeArrowheads="1"/>
          </p:cNvSpPr>
          <p:nvPr/>
        </p:nvSpPr>
        <p:spPr bwMode="auto">
          <a:xfrm>
            <a:off x="1714480" y="5654315"/>
            <a:ext cx="63689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文字点击</a:t>
            </a: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 Box 39"/>
          <p:cNvSpPr txBox="1">
            <a:spLocks noChangeArrowheads="1"/>
          </p:cNvSpPr>
          <p:nvPr/>
        </p:nvSpPr>
        <p:spPr bwMode="auto">
          <a:xfrm>
            <a:off x="1714480" y="5321409"/>
            <a:ext cx="3143272" cy="37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 Box 39"/>
          <p:cNvSpPr txBox="1">
            <a:spLocks noChangeArrowheads="1"/>
          </p:cNvSpPr>
          <p:nvPr/>
        </p:nvSpPr>
        <p:spPr bwMode="auto">
          <a:xfrm>
            <a:off x="776784" y="5516976"/>
            <a:ext cx="86625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95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961</cp:revision>
  <dcterms:created xsi:type="dcterms:W3CDTF">2009-02-11T05:37:22Z</dcterms:created>
  <dcterms:modified xsi:type="dcterms:W3CDTF">2012-11-15T04:38:15Z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