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2" d="100"/>
          <a:sy n="82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54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9"/>
          <p:cNvGrpSpPr/>
          <p:nvPr/>
        </p:nvGrpSpPr>
        <p:grpSpPr>
          <a:xfrm>
            <a:off x="2873499" y="2796229"/>
            <a:ext cx="3918914" cy="1767521"/>
            <a:chOff x="3169237" y="2588963"/>
            <a:chExt cx="3918914" cy="176752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HeroicExtremeLeftFacing" fov="5400000">
              <a:rot lat="20470923" lon="1189861" rev="20582890"/>
            </a:camera>
            <a:lightRig rig="balanced" dir="t"/>
          </a:scene3d>
        </p:grpSpPr>
        <p:sp>
          <p:nvSpPr>
            <p:cNvPr id="21" name="矩形 20"/>
            <p:cNvSpPr/>
            <p:nvPr/>
          </p:nvSpPr>
          <p:spPr>
            <a:xfrm>
              <a:off x="3169237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156370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143504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L 形 23"/>
            <p:cNvSpPr/>
            <p:nvPr/>
          </p:nvSpPr>
          <p:spPr>
            <a:xfrm flipH="1">
              <a:off x="5572131" y="2588963"/>
              <a:ext cx="1516020" cy="1740665"/>
            </a:xfrm>
            <a:prstGeom prst="corner">
              <a:avLst>
                <a:gd name="adj1" fmla="val 55087"/>
                <a:gd name="adj2" fmla="val 57994"/>
              </a:avLst>
            </a:prstGeom>
            <a:gradFill flip="none" rotWithShape="1">
              <a:gsLst>
                <a:gs pos="27000">
                  <a:schemeClr val="accent6">
                    <a:lumMod val="75000"/>
                  </a:schemeClr>
                </a:gs>
                <a:gs pos="78000">
                  <a:srgbClr val="FFC00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517602" y="3500438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446032" y="3500438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 rot="645665">
            <a:off x="5330604" y="414596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Entet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8" name="肘形连接符 27"/>
          <p:cNvCxnSpPr/>
          <p:nvPr/>
        </p:nvCxnSpPr>
        <p:spPr>
          <a:xfrm rot="10800000" flipV="1">
            <a:off x="6057716" y="4064894"/>
            <a:ext cx="576000" cy="357190"/>
          </a:xfrm>
          <a:prstGeom prst="bentConnector3">
            <a:avLst>
              <a:gd name="adj1" fmla="val -43"/>
            </a:avLst>
          </a:prstGeom>
          <a:ln>
            <a:solidFill>
              <a:schemeClr val="bg1"/>
            </a:solidFill>
            <a:headEnd type="none" w="med" len="med"/>
            <a:tailEnd type="triangle" w="med" len="med"/>
          </a:ln>
          <a:scene3d>
            <a:camera prst="orthographicFront">
              <a:rot lat="886004" lon="21440151" rev="20979259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39"/>
          <p:cNvSpPr txBox="1">
            <a:spLocks noChangeArrowheads="1"/>
          </p:cNvSpPr>
          <p:nvPr/>
        </p:nvSpPr>
        <p:spPr bwMode="auto">
          <a:xfrm rot="458049">
            <a:off x="3203509" y="2914655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39"/>
          <p:cNvSpPr txBox="1">
            <a:spLocks noChangeArrowheads="1"/>
          </p:cNvSpPr>
          <p:nvPr/>
        </p:nvSpPr>
        <p:spPr bwMode="auto">
          <a:xfrm rot="458049">
            <a:off x="3989327" y="3062279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Box 39"/>
          <p:cNvSpPr txBox="1">
            <a:spLocks noChangeArrowheads="1"/>
          </p:cNvSpPr>
          <p:nvPr/>
        </p:nvSpPr>
        <p:spPr bwMode="auto">
          <a:xfrm rot="458049">
            <a:off x="4862704" y="3205154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Box 39"/>
          <p:cNvSpPr txBox="1">
            <a:spLocks noChangeArrowheads="1"/>
          </p:cNvSpPr>
          <p:nvPr/>
        </p:nvSpPr>
        <p:spPr bwMode="auto">
          <a:xfrm rot="458049">
            <a:off x="3132071" y="3705220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Box 39"/>
          <p:cNvSpPr txBox="1">
            <a:spLocks noChangeArrowheads="1"/>
          </p:cNvSpPr>
          <p:nvPr/>
        </p:nvSpPr>
        <p:spPr bwMode="auto">
          <a:xfrm rot="458049">
            <a:off x="4076886" y="3914787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 Box 39"/>
          <p:cNvSpPr txBox="1">
            <a:spLocks noChangeArrowheads="1"/>
          </p:cNvSpPr>
          <p:nvPr/>
        </p:nvSpPr>
        <p:spPr bwMode="auto">
          <a:xfrm rot="458049">
            <a:off x="5918153" y="3562345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3" name="形状 23"/>
          <p:cNvCxnSpPr/>
          <p:nvPr/>
        </p:nvCxnSpPr>
        <p:spPr>
          <a:xfrm rot="5400000" flipH="1" flipV="1">
            <a:off x="5636361" y="483234"/>
            <a:ext cx="1116000" cy="363886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形状 24"/>
          <p:cNvCxnSpPr/>
          <p:nvPr/>
        </p:nvCxnSpPr>
        <p:spPr>
          <a:xfrm rot="5400000" flipH="1" flipV="1">
            <a:off x="6785058" y="1429945"/>
            <a:ext cx="360000" cy="284400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39242" y="2917657"/>
            <a:ext cx="2664000" cy="1588"/>
          </a:xfrm>
          <a:prstGeom prst="line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83568" y="3848992"/>
            <a:ext cx="2664000" cy="1588"/>
          </a:xfrm>
          <a:prstGeom prst="line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形状 30"/>
          <p:cNvCxnSpPr/>
          <p:nvPr/>
        </p:nvCxnSpPr>
        <p:spPr>
          <a:xfrm rot="5400000">
            <a:off x="3062940" y="2618150"/>
            <a:ext cx="396000" cy="500400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4432942" y="1362826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 Box 39"/>
          <p:cNvSpPr txBox="1">
            <a:spLocks noChangeArrowheads="1"/>
          </p:cNvSpPr>
          <p:nvPr/>
        </p:nvSpPr>
        <p:spPr bwMode="auto">
          <a:xfrm>
            <a:off x="4490576" y="1350250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 Box 39"/>
          <p:cNvSpPr txBox="1">
            <a:spLocks noChangeArrowheads="1"/>
          </p:cNvSpPr>
          <p:nvPr/>
        </p:nvSpPr>
        <p:spPr bwMode="auto">
          <a:xfrm>
            <a:off x="4490576" y="1778878"/>
            <a:ext cx="3944945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62146" y="2278944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 Box 39"/>
          <p:cNvSpPr txBox="1">
            <a:spLocks noChangeArrowheads="1"/>
          </p:cNvSpPr>
          <p:nvPr/>
        </p:nvSpPr>
        <p:spPr bwMode="auto">
          <a:xfrm>
            <a:off x="5619780" y="2266368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 Box 39"/>
          <p:cNvSpPr txBox="1">
            <a:spLocks noChangeArrowheads="1"/>
          </p:cNvSpPr>
          <p:nvPr/>
        </p:nvSpPr>
        <p:spPr bwMode="auto">
          <a:xfrm>
            <a:off x="5705023" y="2707572"/>
            <a:ext cx="29724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04362" y="2564696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 Box 39"/>
          <p:cNvSpPr txBox="1">
            <a:spLocks noChangeArrowheads="1"/>
          </p:cNvSpPr>
          <p:nvPr/>
        </p:nvSpPr>
        <p:spPr bwMode="auto">
          <a:xfrm>
            <a:off x="761996" y="2552120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 Box 39"/>
          <p:cNvSpPr txBox="1">
            <a:spLocks noChangeArrowheads="1"/>
          </p:cNvSpPr>
          <p:nvPr/>
        </p:nvSpPr>
        <p:spPr bwMode="auto">
          <a:xfrm>
            <a:off x="775801" y="2921886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04362" y="3493390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 Box 39"/>
          <p:cNvSpPr txBox="1">
            <a:spLocks noChangeArrowheads="1"/>
          </p:cNvSpPr>
          <p:nvPr/>
        </p:nvSpPr>
        <p:spPr bwMode="auto">
          <a:xfrm>
            <a:off x="761996" y="3480814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775801" y="3850580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75800" y="4934726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Text Box 39"/>
          <p:cNvSpPr txBox="1">
            <a:spLocks noChangeArrowheads="1"/>
          </p:cNvSpPr>
          <p:nvPr/>
        </p:nvSpPr>
        <p:spPr bwMode="auto">
          <a:xfrm>
            <a:off x="833434" y="4922150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 Box 39"/>
          <p:cNvSpPr txBox="1">
            <a:spLocks noChangeArrowheads="1"/>
          </p:cNvSpPr>
          <p:nvPr/>
        </p:nvSpPr>
        <p:spPr bwMode="auto">
          <a:xfrm>
            <a:off x="847239" y="5291916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19846</TotalTime>
  <Words>73</Words>
  <Application>Microsoft Office PowerPoint</Application>
  <PresentationFormat>全屏显示(4:3)</PresentationFormat>
  <Paragraphs>18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959</cp:revision>
  <dcterms:created xsi:type="dcterms:W3CDTF">2009-02-11T05:37:22Z</dcterms:created>
  <dcterms:modified xsi:type="dcterms:W3CDTF">2012-11-15T04:08:20Z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