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347"/>
          <p:cNvGrpSpPr/>
          <p:nvPr/>
        </p:nvGrpSpPr>
        <p:grpSpPr>
          <a:xfrm>
            <a:off x="7092280" y="2060848"/>
            <a:ext cx="1112404" cy="1430479"/>
            <a:chOff x="4156820" y="1995862"/>
            <a:chExt cx="457638" cy="588493"/>
          </a:xfrm>
        </p:grpSpPr>
        <p:grpSp>
          <p:nvGrpSpPr>
            <p:cNvPr id="5" name="组合 127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8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10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pic>
              <p:nvPicPr>
                <p:cNvPr id="11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12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0070C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grpSp>
              <p:nvGrpSpPr>
                <p:cNvPr id="13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14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20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21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22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23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  <p:grpSp>
                <p:nvGrpSpPr>
                  <p:cNvPr id="15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16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17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18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19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</p:grpSp>
          </p:grpSp>
          <p:sp>
            <p:nvSpPr>
              <p:cNvPr id="9" name="空心弧 8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18501" y="2081172"/>
              <a:ext cx="346332" cy="31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8</a:t>
              </a:r>
              <a:endParaRPr lang="zh-CN" altLang="en-US" sz="4400" b="1" dirty="0"/>
            </a:p>
          </p:txBody>
        </p:sp>
      </p:grpSp>
      <p:grpSp>
        <p:nvGrpSpPr>
          <p:cNvPr id="24" name="组合 3367"/>
          <p:cNvGrpSpPr/>
          <p:nvPr/>
        </p:nvGrpSpPr>
        <p:grpSpPr>
          <a:xfrm>
            <a:off x="5796135" y="2204864"/>
            <a:ext cx="1345461" cy="1730174"/>
            <a:chOff x="4156820" y="1995862"/>
            <a:chExt cx="457638" cy="588493"/>
          </a:xfrm>
        </p:grpSpPr>
        <p:grpSp>
          <p:nvGrpSpPr>
            <p:cNvPr id="25" name="组合 107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28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30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pic>
              <p:nvPicPr>
                <p:cNvPr id="31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32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FFC00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grpSp>
              <p:nvGrpSpPr>
                <p:cNvPr id="33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34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40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41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42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43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  <p:grpSp>
                <p:nvGrpSpPr>
                  <p:cNvPr id="35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36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7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8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39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</p:grpSp>
          </p:grpSp>
          <p:sp>
            <p:nvSpPr>
              <p:cNvPr id="29" name="空心弧 28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D6A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220249" y="2095380"/>
              <a:ext cx="346332" cy="261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15</a:t>
              </a:r>
              <a:endParaRPr lang="zh-CN" altLang="en-US" sz="4400" b="1" dirty="0"/>
            </a:p>
          </p:txBody>
        </p:sp>
      </p:grpSp>
      <p:grpSp>
        <p:nvGrpSpPr>
          <p:cNvPr id="44" name="组合 3387"/>
          <p:cNvGrpSpPr/>
          <p:nvPr/>
        </p:nvGrpSpPr>
        <p:grpSpPr>
          <a:xfrm>
            <a:off x="4316721" y="2348880"/>
            <a:ext cx="1591090" cy="2046038"/>
            <a:chOff x="4156820" y="1995862"/>
            <a:chExt cx="457638" cy="588493"/>
          </a:xfrm>
        </p:grpSpPr>
        <p:grpSp>
          <p:nvGrpSpPr>
            <p:cNvPr id="45" name="组合 87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50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52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pic>
              <p:nvPicPr>
                <p:cNvPr id="53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54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7030A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grpSp>
              <p:nvGrpSpPr>
                <p:cNvPr id="55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56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62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63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64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65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  <p:grpSp>
                <p:nvGrpSpPr>
                  <p:cNvPr id="57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58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59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60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61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</p:grpSp>
          </p:grpSp>
          <p:sp>
            <p:nvSpPr>
              <p:cNvPr id="51" name="空心弧 50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217383" y="2091718"/>
              <a:ext cx="346332" cy="265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/>
                <a:t>12</a:t>
              </a:r>
              <a:endParaRPr lang="zh-CN" altLang="en-US" sz="5400" b="1" dirty="0"/>
            </a:p>
          </p:txBody>
        </p:sp>
      </p:grpSp>
      <p:grpSp>
        <p:nvGrpSpPr>
          <p:cNvPr id="66" name="组合 3407"/>
          <p:cNvGrpSpPr/>
          <p:nvPr/>
        </p:nvGrpSpPr>
        <p:grpSpPr>
          <a:xfrm>
            <a:off x="2531435" y="2420888"/>
            <a:ext cx="2000472" cy="2572478"/>
            <a:chOff x="4156820" y="1995862"/>
            <a:chExt cx="457638" cy="588493"/>
          </a:xfrm>
        </p:grpSpPr>
        <p:grpSp>
          <p:nvGrpSpPr>
            <p:cNvPr id="67" name="组合 67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70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72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pic>
              <p:nvPicPr>
                <p:cNvPr id="73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74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00660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grpSp>
              <p:nvGrpSpPr>
                <p:cNvPr id="75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76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82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83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84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85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  <p:grpSp>
                <p:nvGrpSpPr>
                  <p:cNvPr id="77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78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79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80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81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</p:grpSp>
          </p:grpSp>
          <p:sp>
            <p:nvSpPr>
              <p:cNvPr id="71" name="空心弧 70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8" name="椭圆 67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33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213948" y="2079377"/>
              <a:ext cx="346332" cy="302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 smtClean="0"/>
                <a:t>6</a:t>
              </a:r>
              <a:endParaRPr lang="zh-CN" altLang="en-US" sz="8000" b="1" dirty="0"/>
            </a:p>
          </p:txBody>
        </p:sp>
      </p:grpSp>
      <p:grpSp>
        <p:nvGrpSpPr>
          <p:cNvPr id="86" name="组合 3427"/>
          <p:cNvGrpSpPr/>
          <p:nvPr/>
        </p:nvGrpSpPr>
        <p:grpSpPr>
          <a:xfrm>
            <a:off x="467544" y="2420888"/>
            <a:ext cx="2615294" cy="3363100"/>
            <a:chOff x="4156820" y="1995862"/>
            <a:chExt cx="457638" cy="588493"/>
          </a:xfrm>
        </p:grpSpPr>
        <p:grpSp>
          <p:nvGrpSpPr>
            <p:cNvPr id="87" name="组合 4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90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92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pic>
              <p:nvPicPr>
                <p:cNvPr id="93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94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C0000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2800"/>
                </a:p>
              </p:txBody>
            </p:sp>
            <p:grpSp>
              <p:nvGrpSpPr>
                <p:cNvPr id="95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96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102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103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104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105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  <p:grpSp>
                <p:nvGrpSpPr>
                  <p:cNvPr id="97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98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99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100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  <p:sp>
                  <p:nvSpPr>
                    <p:cNvPr id="101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2800"/>
                    </a:p>
                  </p:txBody>
                </p:sp>
              </p:grpSp>
            </p:grpSp>
          </p:grpSp>
          <p:sp>
            <p:nvSpPr>
              <p:cNvPr id="91" name="空心弧 90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8" name="椭圆 5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217986" y="2077417"/>
              <a:ext cx="346332" cy="303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/>
                <a:t>3</a:t>
              </a:r>
              <a:endParaRPr lang="zh-CN" altLang="en-US" sz="9600" b="1" dirty="0"/>
            </a:p>
          </p:txBody>
        </p:sp>
      </p:grpSp>
      <p:grpSp>
        <p:nvGrpSpPr>
          <p:cNvPr id="106" name="组合 3447"/>
          <p:cNvGrpSpPr/>
          <p:nvPr/>
        </p:nvGrpSpPr>
        <p:grpSpPr>
          <a:xfrm>
            <a:off x="8228308" y="2060848"/>
            <a:ext cx="664434" cy="854415"/>
            <a:chOff x="4156820" y="1995862"/>
            <a:chExt cx="457638" cy="588493"/>
          </a:xfrm>
        </p:grpSpPr>
        <p:grpSp>
          <p:nvGrpSpPr>
            <p:cNvPr id="107" name="组合 147"/>
            <p:cNvGrpSpPr/>
            <p:nvPr/>
          </p:nvGrpSpPr>
          <p:grpSpPr>
            <a:xfrm>
              <a:off x="4156820" y="1995862"/>
              <a:ext cx="457638" cy="588493"/>
              <a:chOff x="1448068" y="2327529"/>
              <a:chExt cx="974577" cy="1253240"/>
            </a:xfrm>
          </p:grpSpPr>
          <p:grpSp>
            <p:nvGrpSpPr>
              <p:cNvPr id="110" name="Group 23"/>
              <p:cNvGrpSpPr>
                <a:grpSpLocks/>
              </p:cNvGrpSpPr>
              <p:nvPr/>
            </p:nvGrpSpPr>
            <p:grpSpPr bwMode="auto">
              <a:xfrm>
                <a:off x="1448068" y="2327529"/>
                <a:ext cx="974577" cy="1013152"/>
                <a:chOff x="482" y="1929"/>
                <a:chExt cx="1097" cy="1140"/>
              </a:xfrm>
            </p:grpSpPr>
            <p:sp>
              <p:nvSpPr>
                <p:cNvPr id="112" name="Oval 25"/>
                <p:cNvSpPr>
                  <a:spLocks noChangeArrowheads="1"/>
                </p:cNvSpPr>
                <p:nvPr/>
              </p:nvSpPr>
              <p:spPr bwMode="gray">
                <a:xfrm>
                  <a:off x="482" y="1929"/>
                  <a:ext cx="1097" cy="114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DDDDD"/>
                    </a:gs>
                    <a:gs pos="50000">
                      <a:srgbClr val="DDDDDD">
                        <a:gamma/>
                        <a:tint val="26667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1100"/>
                </a:p>
              </p:txBody>
            </p:sp>
            <p:pic>
              <p:nvPicPr>
                <p:cNvPr id="113" name="Picture 26" descr="circuler_1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gray">
                <a:xfrm>
                  <a:off x="522" y="1970"/>
                  <a:ext cx="1024" cy="1049"/>
                </a:xfrm>
                <a:prstGeom prst="rect">
                  <a:avLst/>
                </a:prstGeom>
                <a:noFill/>
              </p:spPr>
            </p:pic>
            <p:sp>
              <p:nvSpPr>
                <p:cNvPr id="114" name="Oval 27"/>
                <p:cNvSpPr>
                  <a:spLocks noChangeArrowheads="1"/>
                </p:cNvSpPr>
                <p:nvPr/>
              </p:nvSpPr>
              <p:spPr bwMode="gray">
                <a:xfrm>
                  <a:off x="522" y="1970"/>
                  <a:ext cx="1017" cy="1052"/>
                </a:xfrm>
                <a:prstGeom prst="ellipse">
                  <a:avLst/>
                </a:prstGeom>
                <a:solidFill>
                  <a:srgbClr val="996600"/>
                </a:solidFill>
                <a:ln w="12700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  <a:headEnd/>
                  <a:tailEnd/>
                </a:ln>
                <a:effectLst>
                  <a:reflection blurRad="6350" stA="52000" endA="300" endPos="35000" dir="5400000" sy="-100000" algn="bl" rotWithShape="0"/>
                </a:effectLst>
              </p:spPr>
              <p:txBody>
                <a:bodyPr wrap="none" anchor="ctr"/>
                <a:lstStyle/>
                <a:p>
                  <a:endParaRPr lang="zh-CN" altLang="en-US" sz="1100"/>
                </a:p>
              </p:txBody>
            </p:sp>
            <p:grpSp>
              <p:nvGrpSpPr>
                <p:cNvPr id="115" name="Group 29"/>
                <p:cNvGrpSpPr>
                  <a:grpSpLocks/>
                </p:cNvGrpSpPr>
                <p:nvPr/>
              </p:nvGrpSpPr>
              <p:grpSpPr bwMode="auto">
                <a:xfrm rot="-1297425" flipH="1" flipV="1">
                  <a:off x="592" y="2792"/>
                  <a:ext cx="893" cy="226"/>
                  <a:chOff x="2528" y="1048"/>
                  <a:chExt cx="896" cy="249"/>
                </a:xfrm>
              </p:grpSpPr>
              <p:grpSp>
                <p:nvGrpSpPr>
                  <p:cNvPr id="116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2528" y="1048"/>
                    <a:ext cx="742" cy="186"/>
                    <a:chOff x="1565" y="2568"/>
                    <a:chExt cx="1118" cy="281"/>
                  </a:xfrm>
                </p:grpSpPr>
                <p:sp>
                  <p:nvSpPr>
                    <p:cNvPr id="122" name="AutoShape 31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23" name="AutoShape 32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24" name="AutoShape 33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25" name="AutoShape 34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1" y="2328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</p:grpSp>
              <p:grpSp>
                <p:nvGrpSpPr>
                  <p:cNvPr id="117" name="Group 3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2652" y="1107"/>
                    <a:ext cx="772" cy="190"/>
                    <a:chOff x="1521" y="2571"/>
                    <a:chExt cx="1165" cy="285"/>
                  </a:xfrm>
                </p:grpSpPr>
                <p:sp>
                  <p:nvSpPr>
                    <p:cNvPr id="118" name="AutoShape 36"/>
                    <p:cNvSpPr>
                      <a:spLocks noChangeArrowheads="1"/>
                    </p:cNvSpPr>
                    <p:nvPr/>
                  </p:nvSpPr>
                  <p:spPr bwMode="white">
                    <a:xfrm rot="5263130">
                      <a:off x="1815" y="2277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3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19" name="AutoShape 37"/>
                    <p:cNvSpPr>
                      <a:spLocks noChangeArrowheads="1"/>
                    </p:cNvSpPr>
                    <p:nvPr/>
                  </p:nvSpPr>
                  <p:spPr bwMode="white">
                    <a:xfrm rot="6078281">
                      <a:off x="1996" y="2282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2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20" name="AutoShape 38"/>
                    <p:cNvSpPr>
                      <a:spLocks noChangeArrowheads="1"/>
                    </p:cNvSpPr>
                    <p:nvPr/>
                  </p:nvSpPr>
                  <p:spPr bwMode="white">
                    <a:xfrm rot="6373927">
                      <a:off x="2073" y="2299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  <p:sp>
                  <p:nvSpPr>
                    <p:cNvPr id="121" name="AutoShape 39"/>
                    <p:cNvSpPr>
                      <a:spLocks noChangeArrowheads="1"/>
                    </p:cNvSpPr>
                    <p:nvPr/>
                  </p:nvSpPr>
                  <p:spPr bwMode="white">
                    <a:xfrm rot="6906312">
                      <a:off x="2164" y="2334"/>
                      <a:ext cx="228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1000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 sz="1100"/>
                    </a:p>
                  </p:txBody>
                </p:sp>
              </p:grpSp>
            </p:grpSp>
          </p:grpSp>
          <p:sp>
            <p:nvSpPr>
              <p:cNvPr id="111" name="空心弧 110"/>
              <p:cNvSpPr/>
              <p:nvPr/>
            </p:nvSpPr>
            <p:spPr>
              <a:xfrm>
                <a:off x="1462837" y="2397004"/>
                <a:ext cx="940359" cy="1183765"/>
              </a:xfrm>
              <a:prstGeom prst="blockArc">
                <a:avLst>
                  <a:gd name="adj1" fmla="val 13436803"/>
                  <a:gd name="adj2" fmla="val 18768295"/>
                  <a:gd name="adj3" fmla="val 25124"/>
                </a:avLst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>
                      <a:lumMod val="95000"/>
                      <a:alpha val="43000"/>
                    </a:schemeClr>
                  </a:gs>
                  <a:gs pos="100000">
                    <a:schemeClr val="bg1">
                      <a:lumMod val="85000"/>
                      <a:alpha val="27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8" name="椭圆 107"/>
            <p:cNvSpPr/>
            <p:nvPr/>
          </p:nvSpPr>
          <p:spPr>
            <a:xfrm>
              <a:off x="4278591" y="2115053"/>
              <a:ext cx="216024" cy="21602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99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224468" y="2112179"/>
              <a:ext cx="346332" cy="280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/>
                <a:t>10</a:t>
              </a:r>
              <a:endParaRPr lang="zh-CN" altLang="en-US" sz="1600" b="1" dirty="0"/>
            </a:p>
          </p:txBody>
        </p:sp>
      </p:grpSp>
      <p:sp>
        <p:nvSpPr>
          <p:cNvPr id="126" name="Rectangle 39"/>
          <p:cNvSpPr>
            <a:spLocks noChangeArrowheads="1"/>
          </p:cNvSpPr>
          <p:nvPr/>
        </p:nvSpPr>
        <p:spPr bwMode="auto">
          <a:xfrm>
            <a:off x="6432118" y="4015368"/>
            <a:ext cx="2087473" cy="52529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42900" algn="ctr">
              <a:defRPr/>
            </a:pPr>
            <a:r>
              <a:rPr lang="zh-CN" altLang="en-US" b="1" noProof="1" smtClean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de-DE" altLang="zh-CN" b="1" noProof="1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 Box 39"/>
          <p:cNvSpPr txBox="1">
            <a:spLocks noChangeArrowheads="1"/>
          </p:cNvSpPr>
          <p:nvPr/>
        </p:nvSpPr>
        <p:spPr bwMode="auto">
          <a:xfrm>
            <a:off x="6300192" y="4685956"/>
            <a:ext cx="21454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</a:pP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内容文字点击添加内容文字点击添加内容文字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Text Box 39"/>
          <p:cNvSpPr txBox="1">
            <a:spLocks noChangeArrowheads="1"/>
          </p:cNvSpPr>
          <p:nvPr/>
        </p:nvSpPr>
        <p:spPr bwMode="auto">
          <a:xfrm>
            <a:off x="893872" y="1971078"/>
            <a:ext cx="1708275" cy="39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Text Box 39"/>
          <p:cNvSpPr txBox="1">
            <a:spLocks noChangeArrowheads="1"/>
          </p:cNvSpPr>
          <p:nvPr/>
        </p:nvSpPr>
        <p:spPr bwMode="auto">
          <a:xfrm>
            <a:off x="2647701" y="1961082"/>
            <a:ext cx="1708275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0" name="Text Box 39"/>
          <p:cNvSpPr txBox="1">
            <a:spLocks noChangeArrowheads="1"/>
          </p:cNvSpPr>
          <p:nvPr/>
        </p:nvSpPr>
        <p:spPr bwMode="auto">
          <a:xfrm>
            <a:off x="4283968" y="1916832"/>
            <a:ext cx="1708275" cy="32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Text Box 39"/>
          <p:cNvSpPr txBox="1">
            <a:spLocks noChangeArrowheads="1"/>
          </p:cNvSpPr>
          <p:nvPr/>
        </p:nvSpPr>
        <p:spPr bwMode="auto">
          <a:xfrm>
            <a:off x="5580112" y="1772816"/>
            <a:ext cx="1708275" cy="32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Text Box 39"/>
          <p:cNvSpPr txBox="1">
            <a:spLocks noChangeArrowheads="1"/>
          </p:cNvSpPr>
          <p:nvPr/>
        </p:nvSpPr>
        <p:spPr bwMode="auto">
          <a:xfrm>
            <a:off x="6896173" y="1700808"/>
            <a:ext cx="1708275" cy="32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19846</TotalTime>
  <Words>31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954</cp:revision>
  <dcterms:created xsi:type="dcterms:W3CDTF">2009-02-11T05:37:22Z</dcterms:created>
  <dcterms:modified xsi:type="dcterms:W3CDTF">2012-11-15T03:44:52Z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