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35340" y="908720"/>
            <a:ext cx="9001156" cy="92869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Your  Text  here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pic>
        <p:nvPicPr>
          <p:cNvPr id="6" name="Picture 2" descr="F:\新建文件夹\GoldMan_0080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060848"/>
            <a:ext cx="5572125" cy="3800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19397</TotalTime>
  <Words>3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877</cp:revision>
  <dcterms:created xsi:type="dcterms:W3CDTF">2009-02-11T05:37:22Z</dcterms:created>
  <dcterms:modified xsi:type="dcterms:W3CDTF">2012-11-14T04:41:42Z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