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7" name="Picture 3" descr="F:\新建文件夹\GoldMan_10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0" r="30003"/>
          <a:stretch/>
        </p:blipFill>
        <p:spPr bwMode="auto">
          <a:xfrm>
            <a:off x="827584" y="1809197"/>
            <a:ext cx="2598057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:\新建文件夹\GoldMan_101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0" r="11984" b="1471"/>
          <a:stretch/>
        </p:blipFill>
        <p:spPr bwMode="auto">
          <a:xfrm>
            <a:off x="4283968" y="1767370"/>
            <a:ext cx="4470400" cy="445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19397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876</cp:revision>
  <dcterms:created xsi:type="dcterms:W3CDTF">2009-02-11T05:37:22Z</dcterms:created>
  <dcterms:modified xsi:type="dcterms:W3CDTF">2012-11-14T04:33:11Z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