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66" d="100"/>
          <a:sy n="66" d="100"/>
        </p:scale>
        <p:origin x="-17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5340" y="908720"/>
            <a:ext cx="900115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Your  Text  here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8" name="Picture 2" descr="F:\新建文件夹\GoldMan_00801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5" r="18434"/>
          <a:stretch/>
        </p:blipFill>
        <p:spPr bwMode="auto">
          <a:xfrm>
            <a:off x="4880677" y="1754981"/>
            <a:ext cx="3991430" cy="425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F:\新建文件夹\GoldMan_501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7" r="4873"/>
          <a:stretch/>
        </p:blipFill>
        <p:spPr bwMode="auto">
          <a:xfrm>
            <a:off x="348343" y="2036991"/>
            <a:ext cx="4808314" cy="391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19396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875</cp:revision>
  <dcterms:created xsi:type="dcterms:W3CDTF">2009-02-11T05:37:22Z</dcterms:created>
  <dcterms:modified xsi:type="dcterms:W3CDTF">2012-11-14T04:27:17Z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