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 bwMode="auto">
          <a:xfrm>
            <a:off x="155762" y="662642"/>
            <a:ext cx="8808726" cy="6006718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35340" y="908720"/>
            <a:ext cx="9001156" cy="92869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Your  Text  here</a:t>
            </a:r>
            <a:endParaRPr kumimoji="0" lang="zh-CN" altLang="en-US" sz="3600" b="1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pic>
        <p:nvPicPr>
          <p:cNvPr id="7" name="Picture 2" descr="F:\新建文件夹\GoldMan_400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62" r="25873"/>
          <a:stretch/>
        </p:blipFill>
        <p:spPr bwMode="auto">
          <a:xfrm>
            <a:off x="971600" y="1922567"/>
            <a:ext cx="2949039" cy="4071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F:\新建文件夹\GoldMan_007014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96" r="31893"/>
          <a:stretch/>
        </p:blipFill>
        <p:spPr bwMode="auto">
          <a:xfrm>
            <a:off x="5004048" y="1820967"/>
            <a:ext cx="2815772" cy="4071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19395</TotalTime>
  <Words>3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874</cp:revision>
  <dcterms:created xsi:type="dcterms:W3CDTF">2009-02-11T05:37:22Z</dcterms:created>
  <dcterms:modified xsi:type="dcterms:W3CDTF">2012-11-14T04:16:37Z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