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2012/11/14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2012/11/14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 bwMode="auto">
          <a:xfrm>
            <a:off x="155762" y="662642"/>
            <a:ext cx="8808726" cy="6006718"/>
          </a:xfrm>
          <a:prstGeom prst="rect">
            <a:avLst/>
          </a:prstGeom>
          <a:solidFill>
            <a:schemeClr val="bg1"/>
          </a:soli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35340" y="908720"/>
            <a:ext cx="9001156" cy="928694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Your  Text  here</a:t>
            </a:r>
            <a:endParaRPr kumimoji="0" lang="zh-CN" altLang="en-US" sz="3600" b="1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pic>
        <p:nvPicPr>
          <p:cNvPr id="6" name="Picture 2" descr="F:\新建文件夹\GoldMan_401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20" r="19331"/>
          <a:stretch/>
        </p:blipFill>
        <p:spPr bwMode="auto">
          <a:xfrm>
            <a:off x="382442" y="1935103"/>
            <a:ext cx="3541486" cy="4186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F:\新建文件夹\GoldMan_00700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23" t="3907" r="12480"/>
          <a:stretch/>
        </p:blipFill>
        <p:spPr bwMode="auto">
          <a:xfrm>
            <a:off x="4117279" y="1556792"/>
            <a:ext cx="4775201" cy="4805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19394</TotalTime>
  <Words>3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873</cp:revision>
  <dcterms:created xsi:type="dcterms:W3CDTF">2009-02-11T05:37:22Z</dcterms:created>
  <dcterms:modified xsi:type="dcterms:W3CDTF">2012-11-14T04:12:54Z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