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5340" y="908720"/>
            <a:ext cx="9001156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Your  Text  here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pic>
        <p:nvPicPr>
          <p:cNvPr id="7" name="Picture 2" descr="F:\新建文件夹\GoldMan_007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0406"/>
            <a:ext cx="4714875" cy="3752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F:\新建文件夹\GoldMan_2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838" y="1988840"/>
            <a:ext cx="4946650" cy="4186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19393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872</cp:revision>
  <dcterms:created xsi:type="dcterms:W3CDTF">2009-02-11T05:37:22Z</dcterms:created>
  <dcterms:modified xsi:type="dcterms:W3CDTF">2012-11-14T03:57:33Z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