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15A2FC-B0A0-450B-89AE-C118D3072C14}" type="doc">
      <dgm:prSet loTypeId="urn:microsoft.com/office/officeart/2005/8/layout/target3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7AE88986-F3F2-4437-9321-1A1B1FC1B267}">
      <dgm:prSet phldrT="[文本]" custT="1"/>
      <dgm:spPr>
        <a:xfrm>
          <a:off x="1678793" y="0"/>
          <a:ext cx="4964941" cy="3357586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BC000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 prst="angle"/>
        </a:sp3d>
      </dgm:spPr>
      <dgm:t>
        <a:bodyPr/>
        <a:lstStyle/>
        <a:p>
          <a:r>
            <a:rPr lang="zh-CN" altLang="en-US" sz="3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sz="3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gm:t>
    </dgm:pt>
    <dgm:pt modelId="{DB9B2467-5605-4BE9-B341-7B09DAD05FB9}" type="parTrans" cxnId="{D1001648-9069-49FB-8568-E13554E8BA1A}">
      <dgm:prSet/>
      <dgm:spPr/>
      <dgm:t>
        <a:bodyPr/>
        <a:lstStyle/>
        <a:p>
          <a:endParaRPr lang="zh-CN" altLang="en-US"/>
        </a:p>
      </dgm:t>
    </dgm:pt>
    <dgm:pt modelId="{D80B8CFB-66B7-4B95-BFDB-E7485B5C386E}" type="sibTrans" cxnId="{D1001648-9069-49FB-8568-E13554E8BA1A}">
      <dgm:prSet/>
      <dgm:spPr/>
      <dgm:t>
        <a:bodyPr/>
        <a:lstStyle/>
        <a:p>
          <a:endParaRPr lang="zh-CN" altLang="en-US"/>
        </a:p>
      </dgm:t>
    </dgm:pt>
    <dgm:pt modelId="{84140180-2648-45C2-B811-4B38EECD35AF}">
      <dgm:prSet phldrT="[文本]"/>
      <dgm:spPr>
        <a:xfrm>
          <a:off x="4161263" y="0"/>
          <a:ext cx="2482470" cy="1007277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gm:spPr>
      <dgm:t>
        <a:bodyPr/>
        <a:lstStyle/>
        <a:p>
          <a:r>
            <a:rPr lang="en-US" altLang="zh-CN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 </a:t>
          </a:r>
          <a:r>
            <a:rPr lang="zh-CN" altLang="en-US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gm:t>
    </dgm:pt>
    <dgm:pt modelId="{E495CFC0-5E19-4AFB-87D8-ED30F41E74B8}" type="parTrans" cxnId="{363AF36B-0BE5-4FA3-9868-5BC2B2C1ECE5}">
      <dgm:prSet/>
      <dgm:spPr/>
      <dgm:t>
        <a:bodyPr/>
        <a:lstStyle/>
        <a:p>
          <a:endParaRPr lang="zh-CN" altLang="en-US"/>
        </a:p>
      </dgm:t>
    </dgm:pt>
    <dgm:pt modelId="{356A6DD5-0868-4212-A2B0-93A02CE42C6E}" type="sibTrans" cxnId="{363AF36B-0BE5-4FA3-9868-5BC2B2C1ECE5}">
      <dgm:prSet/>
      <dgm:spPr/>
      <dgm:t>
        <a:bodyPr/>
        <a:lstStyle/>
        <a:p>
          <a:endParaRPr lang="zh-CN" altLang="en-US"/>
        </a:p>
      </dgm:t>
    </dgm:pt>
    <dgm:pt modelId="{CC2FC9A0-E888-476A-816D-91BDB6C166D7}">
      <dgm:prSet phldrT="[文本]"/>
      <dgm:spPr>
        <a:xfrm>
          <a:off x="4161263" y="0"/>
          <a:ext cx="2482470" cy="1007277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gm:spPr>
      <dgm:t>
        <a:bodyPr/>
        <a:lstStyle/>
        <a:p>
          <a:r>
            <a:rPr lang="zh-CN" altLang="en-US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gm:t>
    </dgm:pt>
    <dgm:pt modelId="{53C32FF7-9BA4-4BF4-957D-9E57A91694B2}" type="parTrans" cxnId="{850CFAE8-25A5-4176-BE63-89A61F9D83C7}">
      <dgm:prSet/>
      <dgm:spPr/>
      <dgm:t>
        <a:bodyPr/>
        <a:lstStyle/>
        <a:p>
          <a:endParaRPr lang="zh-CN" altLang="en-US"/>
        </a:p>
      </dgm:t>
    </dgm:pt>
    <dgm:pt modelId="{55025B1E-27B4-4794-8F12-35619092FC77}" type="sibTrans" cxnId="{850CFAE8-25A5-4176-BE63-89A61F9D83C7}">
      <dgm:prSet/>
      <dgm:spPr/>
      <dgm:t>
        <a:bodyPr/>
        <a:lstStyle/>
        <a:p>
          <a:endParaRPr lang="zh-CN" altLang="en-US"/>
        </a:p>
      </dgm:t>
    </dgm:pt>
    <dgm:pt modelId="{64F9F970-F296-4FAF-ACAD-A8B81D16697A}">
      <dgm:prSet phldrT="[文本]" custT="1"/>
      <dgm:spPr>
        <a:xfrm>
          <a:off x="1678793" y="1007277"/>
          <a:ext cx="4964941" cy="2182428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BC000D">
              <a:hueOff val="-10675659"/>
              <a:satOff val="-50000"/>
              <a:lumOff val="31569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gm:spPr>
      <dgm:t>
        <a:bodyPr/>
        <a:lstStyle/>
        <a:p>
          <a:r>
            <a:rPr lang="zh-CN" altLang="en-US" sz="3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sz="3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gm:t>
    </dgm:pt>
    <dgm:pt modelId="{B497BF89-CA92-44B9-9531-A2A68B015037}" type="parTrans" cxnId="{176993EF-5EA4-4A99-9315-ED4F07105E83}">
      <dgm:prSet/>
      <dgm:spPr/>
      <dgm:t>
        <a:bodyPr/>
        <a:lstStyle/>
        <a:p>
          <a:endParaRPr lang="zh-CN" altLang="en-US"/>
        </a:p>
      </dgm:t>
    </dgm:pt>
    <dgm:pt modelId="{95B5DB3B-7A49-4154-9D12-2348F9C259ED}" type="sibTrans" cxnId="{176993EF-5EA4-4A99-9315-ED4F07105E83}">
      <dgm:prSet/>
      <dgm:spPr/>
      <dgm:t>
        <a:bodyPr/>
        <a:lstStyle/>
        <a:p>
          <a:endParaRPr lang="zh-CN" altLang="en-US"/>
        </a:p>
      </dgm:t>
    </dgm:pt>
    <dgm:pt modelId="{40A04E1C-DD24-4A27-85CD-2CD49E362385}">
      <dgm:prSet phldrT="[文本]"/>
      <dgm:spPr>
        <a:xfrm>
          <a:off x="4161263" y="1007277"/>
          <a:ext cx="2482470" cy="1007274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gm:spPr>
      <dgm:t>
        <a:bodyPr/>
        <a:lstStyle/>
        <a:p>
          <a:r>
            <a:rPr lang="zh-CN" altLang="en-US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gm:t>
    </dgm:pt>
    <dgm:pt modelId="{3CE594A4-3273-4400-B222-40B3C87D5EBE}" type="parTrans" cxnId="{49DC2A55-03BD-40BB-8FC2-8840434C2D3E}">
      <dgm:prSet/>
      <dgm:spPr/>
      <dgm:t>
        <a:bodyPr/>
        <a:lstStyle/>
        <a:p>
          <a:endParaRPr lang="zh-CN" altLang="en-US"/>
        </a:p>
      </dgm:t>
    </dgm:pt>
    <dgm:pt modelId="{654DA781-3CF6-42F2-A4B4-05AC37A039F1}" type="sibTrans" cxnId="{49DC2A55-03BD-40BB-8FC2-8840434C2D3E}">
      <dgm:prSet/>
      <dgm:spPr/>
      <dgm:t>
        <a:bodyPr/>
        <a:lstStyle/>
        <a:p>
          <a:endParaRPr lang="zh-CN" altLang="en-US"/>
        </a:p>
      </dgm:t>
    </dgm:pt>
    <dgm:pt modelId="{F8EEC215-8CBF-4F79-9CD2-B525D1EEE6CC}">
      <dgm:prSet phldrT="[文本]"/>
      <dgm:spPr>
        <a:xfrm>
          <a:off x="4161263" y="1007277"/>
          <a:ext cx="2482470" cy="1007274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gm:spPr>
      <dgm:t>
        <a:bodyPr/>
        <a:lstStyle/>
        <a:p>
          <a:r>
            <a:rPr lang="zh-CN" altLang="en-US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gm:t>
    </dgm:pt>
    <dgm:pt modelId="{C7D4F226-A568-4B38-80E0-91F9432C5C72}" type="parTrans" cxnId="{319F266B-516B-452C-A65F-A99272C31D16}">
      <dgm:prSet/>
      <dgm:spPr/>
      <dgm:t>
        <a:bodyPr/>
        <a:lstStyle/>
        <a:p>
          <a:endParaRPr lang="zh-CN" altLang="en-US"/>
        </a:p>
      </dgm:t>
    </dgm:pt>
    <dgm:pt modelId="{9A970097-1371-46FD-BB80-B41313304702}" type="sibTrans" cxnId="{319F266B-516B-452C-A65F-A99272C31D16}">
      <dgm:prSet/>
      <dgm:spPr/>
      <dgm:t>
        <a:bodyPr/>
        <a:lstStyle/>
        <a:p>
          <a:endParaRPr lang="zh-CN" altLang="en-US"/>
        </a:p>
      </dgm:t>
    </dgm:pt>
    <dgm:pt modelId="{64ADB3F5-6B92-4E9F-A3CF-303C89D769DA}">
      <dgm:prSet phldrT="[文本]" custT="1"/>
      <dgm:spPr>
        <a:xfrm>
          <a:off x="1678793" y="2014552"/>
          <a:ext cx="4964941" cy="1007274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BC000D">
              <a:hueOff val="-21351317"/>
              <a:satOff val="-100000"/>
              <a:lumOff val="63137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gm:spPr>
      <dgm:t>
        <a:bodyPr/>
        <a:lstStyle/>
        <a:p>
          <a:r>
            <a:rPr lang="en-US" altLang="zh-CN" sz="3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… …</a:t>
          </a:r>
          <a:endParaRPr lang="zh-CN" altLang="en-US" sz="3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gm:t>
    </dgm:pt>
    <dgm:pt modelId="{E0464F10-698C-4BE7-9B85-1664E46B08CB}" type="parTrans" cxnId="{95223B33-010B-4434-938B-BD02C1AE966E}">
      <dgm:prSet/>
      <dgm:spPr/>
      <dgm:t>
        <a:bodyPr/>
        <a:lstStyle/>
        <a:p>
          <a:endParaRPr lang="zh-CN" altLang="en-US"/>
        </a:p>
      </dgm:t>
    </dgm:pt>
    <dgm:pt modelId="{A5E67812-C8D3-47CE-8F53-FF67B2A2393B}" type="sibTrans" cxnId="{95223B33-010B-4434-938B-BD02C1AE966E}">
      <dgm:prSet/>
      <dgm:spPr/>
      <dgm:t>
        <a:bodyPr/>
        <a:lstStyle/>
        <a:p>
          <a:endParaRPr lang="zh-CN" altLang="en-US"/>
        </a:p>
      </dgm:t>
    </dgm:pt>
    <dgm:pt modelId="{0B22C931-6AA8-45F2-B2E5-0EF9F0AAD031}">
      <dgm:prSet phldrT="[文本]"/>
      <dgm:spPr>
        <a:xfrm>
          <a:off x="4161263" y="2014552"/>
          <a:ext cx="2482470" cy="1007274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gm:spPr>
      <dgm:t>
        <a:bodyPr/>
        <a:lstStyle/>
        <a:p>
          <a:endParaRPr lang="zh-CN" alt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gm:t>
    </dgm:pt>
    <dgm:pt modelId="{78D025AE-21B7-4F04-B983-A51CCB419E79}" type="parTrans" cxnId="{546B9EF2-94C4-4D94-95AD-738FBD9ADE78}">
      <dgm:prSet/>
      <dgm:spPr/>
      <dgm:t>
        <a:bodyPr/>
        <a:lstStyle/>
        <a:p>
          <a:endParaRPr lang="zh-CN" altLang="en-US"/>
        </a:p>
      </dgm:t>
    </dgm:pt>
    <dgm:pt modelId="{0FAF189C-FF24-47B0-AB32-243F09B4E007}" type="sibTrans" cxnId="{546B9EF2-94C4-4D94-95AD-738FBD9ADE78}">
      <dgm:prSet/>
      <dgm:spPr/>
      <dgm:t>
        <a:bodyPr/>
        <a:lstStyle/>
        <a:p>
          <a:endParaRPr lang="zh-CN" altLang="en-US"/>
        </a:p>
      </dgm:t>
    </dgm:pt>
    <dgm:pt modelId="{8ADD54F3-7D49-4646-9777-F1B66C7801C7}">
      <dgm:prSet phldrT="[文本]"/>
      <dgm:spPr>
        <a:xfrm>
          <a:off x="4161263" y="2014552"/>
          <a:ext cx="2482470" cy="1007274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gm:spPr>
      <dgm:t>
        <a:bodyPr/>
        <a:lstStyle/>
        <a:p>
          <a:endParaRPr lang="zh-CN" alt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gm:t>
    </dgm:pt>
    <dgm:pt modelId="{1E15070C-CD69-432A-96C7-995BCB757396}" type="parTrans" cxnId="{FB0E72AA-F42D-4531-A6AD-76BE462557D3}">
      <dgm:prSet/>
      <dgm:spPr/>
      <dgm:t>
        <a:bodyPr/>
        <a:lstStyle/>
        <a:p>
          <a:endParaRPr lang="zh-CN" altLang="en-US"/>
        </a:p>
      </dgm:t>
    </dgm:pt>
    <dgm:pt modelId="{72BEBBE2-5722-455C-9943-32F94F23640A}" type="sibTrans" cxnId="{FB0E72AA-F42D-4531-A6AD-76BE462557D3}">
      <dgm:prSet/>
      <dgm:spPr/>
      <dgm:t>
        <a:bodyPr/>
        <a:lstStyle/>
        <a:p>
          <a:endParaRPr lang="zh-CN" altLang="en-US"/>
        </a:p>
      </dgm:t>
    </dgm:pt>
    <dgm:pt modelId="{2E5DD988-237F-4F62-AB8E-9A8C227CAFA1}" type="pres">
      <dgm:prSet presAssocID="{A615A2FC-B0A0-450B-89AE-C118D3072C1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5EBD8FA-EED3-43C9-9E37-21C96A9639B2}" type="pres">
      <dgm:prSet presAssocID="{7AE88986-F3F2-4437-9321-1A1B1FC1B267}" presName="circle1" presStyleLbl="node1" presStyleIdx="0" presStyleCnt="3"/>
      <dgm:spPr>
        <a:xfrm>
          <a:off x="0" y="0"/>
          <a:ext cx="3357586" cy="335758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rgbClr val="BC000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BC000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BC000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endParaRPr lang="zh-CN" altLang="en-US"/>
        </a:p>
      </dgm:t>
    </dgm:pt>
    <dgm:pt modelId="{70271407-47A9-4366-B3C0-AAA1A679B7A7}" type="pres">
      <dgm:prSet presAssocID="{7AE88986-F3F2-4437-9321-1A1B1FC1B267}" presName="space" presStyleCnt="0"/>
      <dgm:spPr/>
      <dgm:t>
        <a:bodyPr/>
        <a:lstStyle/>
        <a:p>
          <a:endParaRPr lang="zh-CN" altLang="en-US"/>
        </a:p>
      </dgm:t>
    </dgm:pt>
    <dgm:pt modelId="{EE72610A-27F4-427C-B7D1-E60F69BF54E2}" type="pres">
      <dgm:prSet presAssocID="{7AE88986-F3F2-4437-9321-1A1B1FC1B267}" presName="rect1" presStyleLbl="alignAcc1" presStyleIdx="0" presStyleCnt="3"/>
      <dgm:spPr/>
      <dgm:t>
        <a:bodyPr/>
        <a:lstStyle/>
        <a:p>
          <a:endParaRPr lang="zh-CN" altLang="en-US"/>
        </a:p>
      </dgm:t>
    </dgm:pt>
    <dgm:pt modelId="{31A30799-CED8-4EC6-AF05-B5AB95B24F07}" type="pres">
      <dgm:prSet presAssocID="{64F9F970-F296-4FAF-ACAD-A8B81D16697A}" presName="vertSpace2" presStyleLbl="node1" presStyleIdx="0" presStyleCnt="3"/>
      <dgm:spPr/>
      <dgm:t>
        <a:bodyPr/>
        <a:lstStyle/>
        <a:p>
          <a:endParaRPr lang="zh-CN" altLang="en-US"/>
        </a:p>
      </dgm:t>
    </dgm:pt>
    <dgm:pt modelId="{935740FC-BDC5-4AC2-9F26-635EAF687A31}" type="pres">
      <dgm:prSet presAssocID="{64F9F970-F296-4FAF-ACAD-A8B81D16697A}" presName="circle2" presStyleLbl="node1" presStyleIdx="1" presStyleCnt="3"/>
      <dgm:spPr>
        <a:xfrm>
          <a:off x="587578" y="1007277"/>
          <a:ext cx="2182428" cy="218242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rgbClr val="BC000D">
                <a:hueOff val="-10675659"/>
                <a:satOff val="-50000"/>
                <a:lumOff val="31569"/>
                <a:alphaOff val="0"/>
                <a:shade val="51000"/>
                <a:satMod val="130000"/>
              </a:srgbClr>
            </a:gs>
            <a:gs pos="80000">
              <a:srgbClr val="BC000D">
                <a:hueOff val="-10675659"/>
                <a:satOff val="-50000"/>
                <a:lumOff val="31569"/>
                <a:alphaOff val="0"/>
                <a:shade val="93000"/>
                <a:satMod val="130000"/>
              </a:srgbClr>
            </a:gs>
            <a:gs pos="100000">
              <a:srgbClr val="BC000D">
                <a:hueOff val="-10675659"/>
                <a:satOff val="-50000"/>
                <a:lumOff val="3156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endParaRPr lang="zh-CN" altLang="en-US"/>
        </a:p>
      </dgm:t>
    </dgm:pt>
    <dgm:pt modelId="{674FD621-4E01-42FB-805A-7B860324DBAC}" type="pres">
      <dgm:prSet presAssocID="{64F9F970-F296-4FAF-ACAD-A8B81D16697A}" presName="rect2" presStyleLbl="alignAcc1" presStyleIdx="1" presStyleCnt="3"/>
      <dgm:spPr/>
      <dgm:t>
        <a:bodyPr/>
        <a:lstStyle/>
        <a:p>
          <a:endParaRPr lang="zh-CN" altLang="en-US"/>
        </a:p>
      </dgm:t>
    </dgm:pt>
    <dgm:pt modelId="{36240C52-6068-4178-905D-522EC911AD07}" type="pres">
      <dgm:prSet presAssocID="{64ADB3F5-6B92-4E9F-A3CF-303C89D769DA}" presName="vertSpace3" presStyleLbl="node1" presStyleIdx="1" presStyleCnt="3"/>
      <dgm:spPr/>
      <dgm:t>
        <a:bodyPr/>
        <a:lstStyle/>
        <a:p>
          <a:endParaRPr lang="zh-CN" altLang="en-US"/>
        </a:p>
      </dgm:t>
    </dgm:pt>
    <dgm:pt modelId="{EFCA07CD-46A6-4A2D-A46F-52180E80FCA5}" type="pres">
      <dgm:prSet presAssocID="{64ADB3F5-6B92-4E9F-A3CF-303C89D769DA}" presName="circle3" presStyleLbl="node1" presStyleIdx="2" presStyleCnt="3"/>
      <dgm:spPr>
        <a:xfrm>
          <a:off x="1175155" y="2014552"/>
          <a:ext cx="1007274" cy="100727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rgbClr val="BC000D">
                <a:hueOff val="-21351317"/>
                <a:satOff val="-100000"/>
                <a:lumOff val="63137"/>
                <a:alphaOff val="0"/>
                <a:shade val="51000"/>
                <a:satMod val="130000"/>
              </a:srgbClr>
            </a:gs>
            <a:gs pos="80000">
              <a:srgbClr val="BC000D">
                <a:hueOff val="-21351317"/>
                <a:satOff val="-100000"/>
                <a:lumOff val="63137"/>
                <a:alphaOff val="0"/>
                <a:shade val="93000"/>
                <a:satMod val="130000"/>
              </a:srgbClr>
            </a:gs>
            <a:gs pos="100000">
              <a:srgbClr val="BC000D">
                <a:hueOff val="-21351317"/>
                <a:satOff val="-100000"/>
                <a:lumOff val="6313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endParaRPr lang="zh-CN" altLang="en-US"/>
        </a:p>
      </dgm:t>
    </dgm:pt>
    <dgm:pt modelId="{9E3B35E7-2E07-4C43-8CC6-2007F312116E}" type="pres">
      <dgm:prSet presAssocID="{64ADB3F5-6B92-4E9F-A3CF-303C89D769DA}" presName="rect3" presStyleLbl="alignAcc1" presStyleIdx="2" presStyleCnt="3"/>
      <dgm:spPr/>
      <dgm:t>
        <a:bodyPr/>
        <a:lstStyle/>
        <a:p>
          <a:endParaRPr lang="zh-CN" altLang="en-US"/>
        </a:p>
      </dgm:t>
    </dgm:pt>
    <dgm:pt modelId="{1B2DEF98-4C94-4880-BA08-C49791E1EBD7}" type="pres">
      <dgm:prSet presAssocID="{7AE88986-F3F2-4437-9321-1A1B1FC1B267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0BCED-D324-4B73-8694-6AA9E331298A}" type="pres">
      <dgm:prSet presAssocID="{7AE88986-F3F2-4437-9321-1A1B1FC1B267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6206DE-43DC-4E9C-A8E8-0E951F9C29FD}" type="pres">
      <dgm:prSet presAssocID="{64F9F970-F296-4FAF-ACAD-A8B81D16697A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5AA6FA-B9B1-4313-9D60-D9D1CCA3832E}" type="pres">
      <dgm:prSet presAssocID="{64F9F970-F296-4FAF-ACAD-A8B81D16697A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ABCD2C-3704-4AA3-8D0C-C5FEE9A168AD}" type="pres">
      <dgm:prSet presAssocID="{64ADB3F5-6B92-4E9F-A3CF-303C89D769DA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F7CD88-9967-4188-8A5C-B5AC270D515A}" type="pres">
      <dgm:prSet presAssocID="{64ADB3F5-6B92-4E9F-A3CF-303C89D769DA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50CFAE8-25A5-4176-BE63-89A61F9D83C7}" srcId="{7AE88986-F3F2-4437-9321-1A1B1FC1B267}" destId="{CC2FC9A0-E888-476A-816D-91BDB6C166D7}" srcOrd="1" destOrd="0" parTransId="{53C32FF7-9BA4-4BF4-957D-9E57A91694B2}" sibTransId="{55025B1E-27B4-4794-8F12-35619092FC77}"/>
    <dgm:cxn modelId="{10AF1D5F-E3C1-421D-8973-CA40070DE6FB}" type="presOf" srcId="{A615A2FC-B0A0-450B-89AE-C118D3072C14}" destId="{2E5DD988-237F-4F62-AB8E-9A8C227CAFA1}" srcOrd="0" destOrd="0" presId="urn:microsoft.com/office/officeart/2005/8/layout/target3"/>
    <dgm:cxn modelId="{176993EF-5EA4-4A99-9315-ED4F07105E83}" srcId="{A615A2FC-B0A0-450B-89AE-C118D3072C14}" destId="{64F9F970-F296-4FAF-ACAD-A8B81D16697A}" srcOrd="1" destOrd="0" parTransId="{B497BF89-CA92-44B9-9531-A2A68B015037}" sibTransId="{95B5DB3B-7A49-4154-9D12-2348F9C259ED}"/>
    <dgm:cxn modelId="{F5D325A8-2238-4DE3-9B7E-434ADC277EA9}" type="presOf" srcId="{64ADB3F5-6B92-4E9F-A3CF-303C89D769DA}" destId="{4EABCD2C-3704-4AA3-8D0C-C5FEE9A168AD}" srcOrd="1" destOrd="0" presId="urn:microsoft.com/office/officeart/2005/8/layout/target3"/>
    <dgm:cxn modelId="{FB0E72AA-F42D-4531-A6AD-76BE462557D3}" srcId="{64ADB3F5-6B92-4E9F-A3CF-303C89D769DA}" destId="{8ADD54F3-7D49-4646-9777-F1B66C7801C7}" srcOrd="1" destOrd="0" parTransId="{1E15070C-CD69-432A-96C7-995BCB757396}" sibTransId="{72BEBBE2-5722-455C-9943-32F94F23640A}"/>
    <dgm:cxn modelId="{64B4A31E-29D5-4019-9D50-A7B336964066}" type="presOf" srcId="{40A04E1C-DD24-4A27-85CD-2CD49E362385}" destId="{045AA6FA-B9B1-4313-9D60-D9D1CCA3832E}" srcOrd="0" destOrd="0" presId="urn:microsoft.com/office/officeart/2005/8/layout/target3"/>
    <dgm:cxn modelId="{319F266B-516B-452C-A65F-A99272C31D16}" srcId="{64F9F970-F296-4FAF-ACAD-A8B81D16697A}" destId="{F8EEC215-8CBF-4F79-9CD2-B525D1EEE6CC}" srcOrd="1" destOrd="0" parTransId="{C7D4F226-A568-4B38-80E0-91F9432C5C72}" sibTransId="{9A970097-1371-46FD-BB80-B41313304702}"/>
    <dgm:cxn modelId="{0875BBF9-A5B0-4799-ABA0-D28796186E32}" type="presOf" srcId="{8ADD54F3-7D49-4646-9777-F1B66C7801C7}" destId="{9BF7CD88-9967-4188-8A5C-B5AC270D515A}" srcOrd="0" destOrd="1" presId="urn:microsoft.com/office/officeart/2005/8/layout/target3"/>
    <dgm:cxn modelId="{363AF36B-0BE5-4FA3-9868-5BC2B2C1ECE5}" srcId="{7AE88986-F3F2-4437-9321-1A1B1FC1B267}" destId="{84140180-2648-45C2-B811-4B38EECD35AF}" srcOrd="0" destOrd="0" parTransId="{E495CFC0-5E19-4AFB-87D8-ED30F41E74B8}" sibTransId="{356A6DD5-0868-4212-A2B0-93A02CE42C6E}"/>
    <dgm:cxn modelId="{D932B779-C652-4EA3-BA26-433451B9D77A}" type="presOf" srcId="{64F9F970-F296-4FAF-ACAD-A8B81D16697A}" destId="{674FD621-4E01-42FB-805A-7B860324DBAC}" srcOrd="0" destOrd="0" presId="urn:microsoft.com/office/officeart/2005/8/layout/target3"/>
    <dgm:cxn modelId="{F417BDC7-0693-431E-80BD-A5ECB928CC95}" type="presOf" srcId="{F8EEC215-8CBF-4F79-9CD2-B525D1EEE6CC}" destId="{045AA6FA-B9B1-4313-9D60-D9D1CCA3832E}" srcOrd="0" destOrd="1" presId="urn:microsoft.com/office/officeart/2005/8/layout/target3"/>
    <dgm:cxn modelId="{546B9EF2-94C4-4D94-95AD-738FBD9ADE78}" srcId="{64ADB3F5-6B92-4E9F-A3CF-303C89D769DA}" destId="{0B22C931-6AA8-45F2-B2E5-0EF9F0AAD031}" srcOrd="0" destOrd="0" parTransId="{78D025AE-21B7-4F04-B983-A51CCB419E79}" sibTransId="{0FAF189C-FF24-47B0-AB32-243F09B4E007}"/>
    <dgm:cxn modelId="{013DCA97-7193-4244-BAD0-E6629BAA1537}" type="presOf" srcId="{84140180-2648-45C2-B811-4B38EECD35AF}" destId="{0140BCED-D324-4B73-8694-6AA9E331298A}" srcOrd="0" destOrd="0" presId="urn:microsoft.com/office/officeart/2005/8/layout/target3"/>
    <dgm:cxn modelId="{8B717ECF-295B-41D1-9749-44D29B2D9CCD}" type="presOf" srcId="{7AE88986-F3F2-4437-9321-1A1B1FC1B267}" destId="{EE72610A-27F4-427C-B7D1-E60F69BF54E2}" srcOrd="0" destOrd="0" presId="urn:microsoft.com/office/officeart/2005/8/layout/target3"/>
    <dgm:cxn modelId="{D4372F87-14E5-45CF-A38D-E837790ABF64}" type="presOf" srcId="{64ADB3F5-6B92-4E9F-A3CF-303C89D769DA}" destId="{9E3B35E7-2E07-4C43-8CC6-2007F312116E}" srcOrd="0" destOrd="0" presId="urn:microsoft.com/office/officeart/2005/8/layout/target3"/>
    <dgm:cxn modelId="{0B710717-5D99-44AA-9F2D-0B24591F2629}" type="presOf" srcId="{64F9F970-F296-4FAF-ACAD-A8B81D16697A}" destId="{0C6206DE-43DC-4E9C-A8E8-0E951F9C29FD}" srcOrd="1" destOrd="0" presId="urn:microsoft.com/office/officeart/2005/8/layout/target3"/>
    <dgm:cxn modelId="{4AC907DD-3D97-468D-9F44-F95862C300E8}" type="presOf" srcId="{0B22C931-6AA8-45F2-B2E5-0EF9F0AAD031}" destId="{9BF7CD88-9967-4188-8A5C-B5AC270D515A}" srcOrd="0" destOrd="0" presId="urn:microsoft.com/office/officeart/2005/8/layout/target3"/>
    <dgm:cxn modelId="{D1001648-9069-49FB-8568-E13554E8BA1A}" srcId="{A615A2FC-B0A0-450B-89AE-C118D3072C14}" destId="{7AE88986-F3F2-4437-9321-1A1B1FC1B267}" srcOrd="0" destOrd="0" parTransId="{DB9B2467-5605-4BE9-B341-7B09DAD05FB9}" sibTransId="{D80B8CFB-66B7-4B95-BFDB-E7485B5C386E}"/>
    <dgm:cxn modelId="{2F767D11-9659-4FDD-9E80-710FA5A5AD3F}" type="presOf" srcId="{7AE88986-F3F2-4437-9321-1A1B1FC1B267}" destId="{1B2DEF98-4C94-4880-BA08-C49791E1EBD7}" srcOrd="1" destOrd="0" presId="urn:microsoft.com/office/officeart/2005/8/layout/target3"/>
    <dgm:cxn modelId="{95223B33-010B-4434-938B-BD02C1AE966E}" srcId="{A615A2FC-B0A0-450B-89AE-C118D3072C14}" destId="{64ADB3F5-6B92-4E9F-A3CF-303C89D769DA}" srcOrd="2" destOrd="0" parTransId="{E0464F10-698C-4BE7-9B85-1664E46B08CB}" sibTransId="{A5E67812-C8D3-47CE-8F53-FF67B2A2393B}"/>
    <dgm:cxn modelId="{49DC2A55-03BD-40BB-8FC2-8840434C2D3E}" srcId="{64F9F970-F296-4FAF-ACAD-A8B81D16697A}" destId="{40A04E1C-DD24-4A27-85CD-2CD49E362385}" srcOrd="0" destOrd="0" parTransId="{3CE594A4-3273-4400-B222-40B3C87D5EBE}" sibTransId="{654DA781-3CF6-42F2-A4B4-05AC37A039F1}"/>
    <dgm:cxn modelId="{E7066833-1A11-4FF0-A458-EBD6343DD150}" type="presOf" srcId="{CC2FC9A0-E888-476A-816D-91BDB6C166D7}" destId="{0140BCED-D324-4B73-8694-6AA9E331298A}" srcOrd="0" destOrd="1" presId="urn:microsoft.com/office/officeart/2005/8/layout/target3"/>
    <dgm:cxn modelId="{D50A2560-9BAB-4A65-9AF5-6431F2B9D971}" type="presParOf" srcId="{2E5DD988-237F-4F62-AB8E-9A8C227CAFA1}" destId="{A5EBD8FA-EED3-43C9-9E37-21C96A9639B2}" srcOrd="0" destOrd="0" presId="urn:microsoft.com/office/officeart/2005/8/layout/target3"/>
    <dgm:cxn modelId="{563B9112-D0D9-47FC-B9EA-886852BC2326}" type="presParOf" srcId="{2E5DD988-237F-4F62-AB8E-9A8C227CAFA1}" destId="{70271407-47A9-4366-B3C0-AAA1A679B7A7}" srcOrd="1" destOrd="0" presId="urn:microsoft.com/office/officeart/2005/8/layout/target3"/>
    <dgm:cxn modelId="{E126242F-978D-4A59-BF2A-DB82026BE08D}" type="presParOf" srcId="{2E5DD988-237F-4F62-AB8E-9A8C227CAFA1}" destId="{EE72610A-27F4-427C-B7D1-E60F69BF54E2}" srcOrd="2" destOrd="0" presId="urn:microsoft.com/office/officeart/2005/8/layout/target3"/>
    <dgm:cxn modelId="{E178694C-3FB9-4B8F-B195-661B5BCBAA03}" type="presParOf" srcId="{2E5DD988-237F-4F62-AB8E-9A8C227CAFA1}" destId="{31A30799-CED8-4EC6-AF05-B5AB95B24F07}" srcOrd="3" destOrd="0" presId="urn:microsoft.com/office/officeart/2005/8/layout/target3"/>
    <dgm:cxn modelId="{E19854EE-F860-4B5D-AF31-6DED3D75BC86}" type="presParOf" srcId="{2E5DD988-237F-4F62-AB8E-9A8C227CAFA1}" destId="{935740FC-BDC5-4AC2-9F26-635EAF687A31}" srcOrd="4" destOrd="0" presId="urn:microsoft.com/office/officeart/2005/8/layout/target3"/>
    <dgm:cxn modelId="{D60C435F-5D42-4909-B40A-FBAAEA51C389}" type="presParOf" srcId="{2E5DD988-237F-4F62-AB8E-9A8C227CAFA1}" destId="{674FD621-4E01-42FB-805A-7B860324DBAC}" srcOrd="5" destOrd="0" presId="urn:microsoft.com/office/officeart/2005/8/layout/target3"/>
    <dgm:cxn modelId="{EE3BC129-BED2-4C66-8302-B03663B145E3}" type="presParOf" srcId="{2E5DD988-237F-4F62-AB8E-9A8C227CAFA1}" destId="{36240C52-6068-4178-905D-522EC911AD07}" srcOrd="6" destOrd="0" presId="urn:microsoft.com/office/officeart/2005/8/layout/target3"/>
    <dgm:cxn modelId="{DADF954D-D3BB-4DBE-817A-0ADCCC45975F}" type="presParOf" srcId="{2E5DD988-237F-4F62-AB8E-9A8C227CAFA1}" destId="{EFCA07CD-46A6-4A2D-A46F-52180E80FCA5}" srcOrd="7" destOrd="0" presId="urn:microsoft.com/office/officeart/2005/8/layout/target3"/>
    <dgm:cxn modelId="{B2B2E302-78A0-473F-95D4-C3E521504E54}" type="presParOf" srcId="{2E5DD988-237F-4F62-AB8E-9A8C227CAFA1}" destId="{9E3B35E7-2E07-4C43-8CC6-2007F312116E}" srcOrd="8" destOrd="0" presId="urn:microsoft.com/office/officeart/2005/8/layout/target3"/>
    <dgm:cxn modelId="{80B274C5-AD2D-44F7-BB18-D1E7AEB7ABED}" type="presParOf" srcId="{2E5DD988-237F-4F62-AB8E-9A8C227CAFA1}" destId="{1B2DEF98-4C94-4880-BA08-C49791E1EBD7}" srcOrd="9" destOrd="0" presId="urn:microsoft.com/office/officeart/2005/8/layout/target3"/>
    <dgm:cxn modelId="{D21363BB-71FF-4C14-BA49-777B0B36B8CF}" type="presParOf" srcId="{2E5DD988-237F-4F62-AB8E-9A8C227CAFA1}" destId="{0140BCED-D324-4B73-8694-6AA9E331298A}" srcOrd="10" destOrd="0" presId="urn:microsoft.com/office/officeart/2005/8/layout/target3"/>
    <dgm:cxn modelId="{77407B4D-A0BD-4F5C-BCE0-2D4ABA932F94}" type="presParOf" srcId="{2E5DD988-237F-4F62-AB8E-9A8C227CAFA1}" destId="{0C6206DE-43DC-4E9C-A8E8-0E951F9C29FD}" srcOrd="11" destOrd="0" presId="urn:microsoft.com/office/officeart/2005/8/layout/target3"/>
    <dgm:cxn modelId="{83E330A1-B5E4-48FC-9610-6840608155E9}" type="presParOf" srcId="{2E5DD988-237F-4F62-AB8E-9A8C227CAFA1}" destId="{045AA6FA-B9B1-4313-9D60-D9D1CCA3832E}" srcOrd="12" destOrd="0" presId="urn:microsoft.com/office/officeart/2005/8/layout/target3"/>
    <dgm:cxn modelId="{E33BCF0A-174B-4B8E-A1FD-E5A91076A93B}" type="presParOf" srcId="{2E5DD988-237F-4F62-AB8E-9A8C227CAFA1}" destId="{4EABCD2C-3704-4AA3-8D0C-C5FEE9A168AD}" srcOrd="13" destOrd="0" presId="urn:microsoft.com/office/officeart/2005/8/layout/target3"/>
    <dgm:cxn modelId="{CCACC217-F6A6-481C-BB2A-2D89BA5C3961}" type="presParOf" srcId="{2E5DD988-237F-4F62-AB8E-9A8C227CAFA1}" destId="{9BF7CD88-9967-4188-8A5C-B5AC270D515A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EBD8FA-EED3-43C9-9E37-21C96A9639B2}">
      <dsp:nvSpPr>
        <dsp:cNvPr id="0" name=""/>
        <dsp:cNvSpPr/>
      </dsp:nvSpPr>
      <dsp:spPr>
        <a:xfrm>
          <a:off x="0" y="0"/>
          <a:ext cx="3357586" cy="335758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rgbClr val="BC000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BC000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BC000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E72610A-27F4-427C-B7D1-E60F69BF54E2}">
      <dsp:nvSpPr>
        <dsp:cNvPr id="0" name=""/>
        <dsp:cNvSpPr/>
      </dsp:nvSpPr>
      <dsp:spPr>
        <a:xfrm>
          <a:off x="1678793" y="0"/>
          <a:ext cx="4964941" cy="3357586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BC000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 prst="angle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sz="32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sp:txBody>
      <dsp:txXfrm>
        <a:off x="1678793" y="0"/>
        <a:ext cx="2482470" cy="1007277"/>
      </dsp:txXfrm>
    </dsp:sp>
    <dsp:sp modelId="{935740FC-BDC5-4AC2-9F26-635EAF687A31}">
      <dsp:nvSpPr>
        <dsp:cNvPr id="0" name=""/>
        <dsp:cNvSpPr/>
      </dsp:nvSpPr>
      <dsp:spPr>
        <a:xfrm>
          <a:off x="587578" y="1007277"/>
          <a:ext cx="2182428" cy="218242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rgbClr val="BC000D">
                <a:hueOff val="-10675659"/>
                <a:satOff val="-50000"/>
                <a:lumOff val="31569"/>
                <a:alphaOff val="0"/>
                <a:shade val="51000"/>
                <a:satMod val="130000"/>
              </a:srgbClr>
            </a:gs>
            <a:gs pos="80000">
              <a:srgbClr val="BC000D">
                <a:hueOff val="-10675659"/>
                <a:satOff val="-50000"/>
                <a:lumOff val="31569"/>
                <a:alphaOff val="0"/>
                <a:shade val="93000"/>
                <a:satMod val="130000"/>
              </a:srgbClr>
            </a:gs>
            <a:gs pos="100000">
              <a:srgbClr val="BC000D">
                <a:hueOff val="-10675659"/>
                <a:satOff val="-50000"/>
                <a:lumOff val="3156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74FD621-4E01-42FB-805A-7B860324DBAC}">
      <dsp:nvSpPr>
        <dsp:cNvPr id="0" name=""/>
        <dsp:cNvSpPr/>
      </dsp:nvSpPr>
      <dsp:spPr>
        <a:xfrm>
          <a:off x="1678793" y="1007277"/>
          <a:ext cx="4964941" cy="2182428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BC000D">
              <a:hueOff val="-10675659"/>
              <a:satOff val="-50000"/>
              <a:lumOff val="31569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sz="32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sp:txBody>
      <dsp:txXfrm>
        <a:off x="1678793" y="1007277"/>
        <a:ext cx="2482470" cy="1007274"/>
      </dsp:txXfrm>
    </dsp:sp>
    <dsp:sp modelId="{EFCA07CD-46A6-4A2D-A46F-52180E80FCA5}">
      <dsp:nvSpPr>
        <dsp:cNvPr id="0" name=""/>
        <dsp:cNvSpPr/>
      </dsp:nvSpPr>
      <dsp:spPr>
        <a:xfrm>
          <a:off x="1175155" y="2014552"/>
          <a:ext cx="1007274" cy="100727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rgbClr val="BC000D">
                <a:hueOff val="-21351317"/>
                <a:satOff val="-100000"/>
                <a:lumOff val="63137"/>
                <a:alphaOff val="0"/>
                <a:shade val="51000"/>
                <a:satMod val="130000"/>
              </a:srgbClr>
            </a:gs>
            <a:gs pos="80000">
              <a:srgbClr val="BC000D">
                <a:hueOff val="-21351317"/>
                <a:satOff val="-100000"/>
                <a:lumOff val="63137"/>
                <a:alphaOff val="0"/>
                <a:shade val="93000"/>
                <a:satMod val="130000"/>
              </a:srgbClr>
            </a:gs>
            <a:gs pos="100000">
              <a:srgbClr val="BC000D">
                <a:hueOff val="-21351317"/>
                <a:satOff val="-100000"/>
                <a:lumOff val="6313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3B35E7-2E07-4C43-8CC6-2007F312116E}">
      <dsp:nvSpPr>
        <dsp:cNvPr id="0" name=""/>
        <dsp:cNvSpPr/>
      </dsp:nvSpPr>
      <dsp:spPr>
        <a:xfrm>
          <a:off x="1678793" y="2014552"/>
          <a:ext cx="4964941" cy="1007274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BC000D">
              <a:hueOff val="-21351317"/>
              <a:satOff val="-100000"/>
              <a:lumOff val="63137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… …</a:t>
          </a:r>
          <a:endParaRPr lang="zh-CN" altLang="en-US" sz="32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sp:txBody>
      <dsp:txXfrm>
        <a:off x="1678793" y="2014552"/>
        <a:ext cx="2482470" cy="1007274"/>
      </dsp:txXfrm>
    </dsp:sp>
    <dsp:sp modelId="{0140BCED-D324-4B73-8694-6AA9E331298A}">
      <dsp:nvSpPr>
        <dsp:cNvPr id="0" name=""/>
        <dsp:cNvSpPr/>
      </dsp:nvSpPr>
      <dsp:spPr>
        <a:xfrm>
          <a:off x="4161263" y="0"/>
          <a:ext cx="2482470" cy="1007277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3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 </a:t>
          </a:r>
          <a:r>
            <a:rPr lang="zh-CN" altLang="en-US" sz="23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sz="23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3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sz="23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sp:txBody>
      <dsp:txXfrm>
        <a:off x="4161263" y="0"/>
        <a:ext cx="2482470" cy="1007277"/>
      </dsp:txXfrm>
    </dsp:sp>
    <dsp:sp modelId="{045AA6FA-B9B1-4313-9D60-D9D1CCA3832E}">
      <dsp:nvSpPr>
        <dsp:cNvPr id="0" name=""/>
        <dsp:cNvSpPr/>
      </dsp:nvSpPr>
      <dsp:spPr>
        <a:xfrm>
          <a:off x="4161263" y="1007277"/>
          <a:ext cx="2482470" cy="1007274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3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sz="23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3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华文细黑"/>
              <a:cs typeface="+mn-cs"/>
            </a:rPr>
            <a:t>文字内容</a:t>
          </a:r>
          <a:endParaRPr lang="zh-CN" altLang="en-US" sz="23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sp:txBody>
      <dsp:txXfrm>
        <a:off x="4161263" y="1007277"/>
        <a:ext cx="2482470" cy="1007274"/>
      </dsp:txXfrm>
    </dsp:sp>
    <dsp:sp modelId="{9BF7CD88-9967-4188-8A5C-B5AC270D515A}">
      <dsp:nvSpPr>
        <dsp:cNvPr id="0" name=""/>
        <dsp:cNvSpPr/>
      </dsp:nvSpPr>
      <dsp:spPr>
        <a:xfrm>
          <a:off x="4161263" y="2014552"/>
          <a:ext cx="2482470" cy="1007274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3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3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华文细黑"/>
            <a:cs typeface="+mn-cs"/>
          </a:endParaRPr>
        </a:p>
      </dsp:txBody>
      <dsp:txXfrm>
        <a:off x="4161263" y="2014552"/>
        <a:ext cx="2482470" cy="1007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5510209"/>
              </p:ext>
            </p:extLst>
          </p:nvPr>
        </p:nvGraphicFramePr>
        <p:xfrm>
          <a:off x="1240634" y="2159646"/>
          <a:ext cx="6643734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7" name="矩形 46"/>
          <p:cNvSpPr/>
          <p:nvPr/>
        </p:nvSpPr>
        <p:spPr bwMode="auto">
          <a:xfrm>
            <a:off x="598832" y="1021342"/>
            <a:ext cx="507209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300" normalizeH="0" baseline="0" noProof="0" dirty="0" smtClean="0">
                <a:ln w="12700" cmpd="sng">
                  <a:solidFill>
                    <a:srgbClr val="FF0517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  <a:endParaRPr kumimoji="0" lang="en-US" altLang="zh-CN" sz="2400" b="1" i="0" u="none" strike="noStrike" kern="0" cap="none" spc="300" normalizeH="0" baseline="0" noProof="0" dirty="0">
              <a:ln w="12700" cmpd="sng">
                <a:solidFill>
                  <a:srgbClr val="FF0517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00B0F0"/>
                  </a:gs>
                  <a:gs pos="75000">
                    <a:srgbClr val="002774"/>
                  </a:gs>
                </a:gsLst>
                <a:lin ang="5400000"/>
              </a:gradFill>
              <a:effectLst>
                <a:glow rad="45500">
                  <a:srgbClr val="00B0F0">
                    <a:alpha val="35000"/>
                  </a:srgbClr>
                </a:glo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19846</TotalTime>
  <Words>18</Words>
  <Application>Microsoft Office PowerPoint</Application>
  <PresentationFormat>全屏显示(4:3)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953</cp:revision>
  <dcterms:created xsi:type="dcterms:W3CDTF">2009-02-11T05:37:22Z</dcterms:created>
  <dcterms:modified xsi:type="dcterms:W3CDTF">2012-11-14T03:40:03Z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