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40"/>
          <p:cNvGrpSpPr>
            <a:grpSpLocks/>
          </p:cNvGrpSpPr>
          <p:nvPr/>
        </p:nvGrpSpPr>
        <p:grpSpPr bwMode="auto">
          <a:xfrm>
            <a:off x="857250" y="1693977"/>
            <a:ext cx="7727211" cy="4500563"/>
            <a:chOff x="1214414" y="2643182"/>
            <a:chExt cx="7117518" cy="4000528"/>
          </a:xfrm>
        </p:grpSpPr>
        <p:sp>
          <p:nvSpPr>
            <p:cNvPr id="86" name="Line 59"/>
            <p:cNvSpPr>
              <a:spLocks noChangeShapeType="1"/>
            </p:cNvSpPr>
            <p:nvPr/>
          </p:nvSpPr>
          <p:spPr bwMode="auto">
            <a:xfrm>
              <a:off x="3334947" y="6474674"/>
              <a:ext cx="4808954" cy="0"/>
            </a:xfrm>
            <a:prstGeom prst="line">
              <a:avLst/>
            </a:prstGeom>
            <a:noFill/>
            <a:ln w="12700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Line 59"/>
            <p:cNvSpPr>
              <a:spLocks noChangeShapeType="1"/>
            </p:cNvSpPr>
            <p:nvPr/>
          </p:nvSpPr>
          <p:spPr bwMode="auto">
            <a:xfrm>
              <a:off x="4338363" y="5347764"/>
              <a:ext cx="3786571" cy="0"/>
            </a:xfrm>
            <a:prstGeom prst="line">
              <a:avLst/>
            </a:prstGeom>
            <a:noFill/>
            <a:ln w="12700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Line 59"/>
            <p:cNvSpPr>
              <a:spLocks noChangeShapeType="1"/>
            </p:cNvSpPr>
            <p:nvPr/>
          </p:nvSpPr>
          <p:spPr bwMode="auto">
            <a:xfrm>
              <a:off x="5417546" y="4389891"/>
              <a:ext cx="2707389" cy="0"/>
            </a:xfrm>
            <a:prstGeom prst="line">
              <a:avLst/>
            </a:prstGeom>
            <a:noFill/>
            <a:ln w="12700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Line 59"/>
            <p:cNvSpPr>
              <a:spLocks noChangeShapeType="1"/>
            </p:cNvSpPr>
            <p:nvPr/>
          </p:nvSpPr>
          <p:spPr bwMode="auto">
            <a:xfrm>
              <a:off x="6155934" y="3601055"/>
              <a:ext cx="1969001" cy="0"/>
            </a:xfrm>
            <a:prstGeom prst="line">
              <a:avLst/>
            </a:prstGeom>
            <a:noFill/>
            <a:ln w="12700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0" name="그룹 72"/>
            <p:cNvGrpSpPr>
              <a:grpSpLocks/>
            </p:cNvGrpSpPr>
            <p:nvPr/>
          </p:nvGrpSpPr>
          <p:grpSpPr bwMode="auto">
            <a:xfrm>
              <a:off x="4906354" y="2643182"/>
              <a:ext cx="1192780" cy="1126909"/>
              <a:chOff x="4929190" y="1000108"/>
              <a:chExt cx="1500198" cy="1428760"/>
            </a:xfrm>
          </p:grpSpPr>
          <p:sp>
            <p:nvSpPr>
              <p:cNvPr id="115" name="타원 52"/>
              <p:cNvSpPr/>
              <p:nvPr/>
            </p:nvSpPr>
            <p:spPr>
              <a:xfrm>
                <a:off x="4929472" y="1928651"/>
                <a:ext cx="1500714" cy="500948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pic>
            <p:nvPicPr>
              <p:cNvPr id="116" name="Picture 2" descr="C:\Documents and Settings\HANA\바탕 화면\김성태\업무\파워포인트\자료\그림2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2066" y="1000108"/>
                <a:ext cx="1214446" cy="1214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" name="Oval 118"/>
              <p:cNvSpPr>
                <a:spLocks noChangeArrowheads="1"/>
              </p:cNvSpPr>
              <p:nvPr/>
            </p:nvSpPr>
            <p:spPr bwMode="auto">
              <a:xfrm>
                <a:off x="5286380" y="1000108"/>
                <a:ext cx="785818" cy="500066"/>
              </a:xfrm>
              <a:prstGeom prst="ellipse">
                <a:avLst/>
              </a:prstGeom>
              <a:gradFill rotWithShape="1">
                <a:gsLst>
                  <a:gs pos="0">
                    <a:srgbClr val="FFD85D"/>
                  </a:gs>
                  <a:gs pos="100000">
                    <a:srgbClr val="FFD85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직사각형 67"/>
              <p:cNvSpPr/>
              <p:nvPr/>
            </p:nvSpPr>
            <p:spPr>
              <a:xfrm>
                <a:off x="5214533" y="1395500"/>
                <a:ext cx="930590" cy="352452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Step 4</a:t>
                </a:r>
              </a:p>
            </p:txBody>
          </p:sp>
        </p:grpSp>
        <p:sp>
          <p:nvSpPr>
            <p:cNvPr id="91" name="직사각형 117"/>
            <p:cNvSpPr>
              <a:spLocks noChangeArrowheads="1"/>
            </p:cNvSpPr>
            <p:nvPr/>
          </p:nvSpPr>
          <p:spPr bwMode="auto">
            <a:xfrm>
              <a:off x="7591899" y="6016866"/>
              <a:ext cx="740033" cy="41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第一</a:t>
              </a:r>
              <a:endParaRPr kumimoji="0" lang="en-US" altLang="ko-KR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2" name="직사각형 118"/>
            <p:cNvSpPr>
              <a:spLocks noChangeArrowheads="1"/>
            </p:cNvSpPr>
            <p:nvPr/>
          </p:nvSpPr>
          <p:spPr bwMode="auto">
            <a:xfrm>
              <a:off x="7591899" y="4889957"/>
              <a:ext cx="740033" cy="41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第二</a:t>
              </a:r>
              <a:endParaRPr kumimoji="0" lang="en-US" altLang="ko-KR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3" name="직사각형 119"/>
            <p:cNvSpPr>
              <a:spLocks noChangeArrowheads="1"/>
            </p:cNvSpPr>
            <p:nvPr/>
          </p:nvSpPr>
          <p:spPr bwMode="auto">
            <a:xfrm>
              <a:off x="7591899" y="3932084"/>
              <a:ext cx="740033" cy="41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第三</a:t>
              </a:r>
              <a:endParaRPr kumimoji="0" lang="en-US" altLang="ko-KR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4" name="직사각형 120"/>
            <p:cNvSpPr>
              <a:spLocks noChangeArrowheads="1"/>
            </p:cNvSpPr>
            <p:nvPr/>
          </p:nvSpPr>
          <p:spPr bwMode="auto">
            <a:xfrm>
              <a:off x="7591898" y="3143248"/>
              <a:ext cx="740033" cy="41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0" dirty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第四</a:t>
              </a:r>
              <a:endParaRPr kumimoji="0" lang="en-US" altLang="ko-KR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95" name="그룹 42"/>
            <p:cNvGrpSpPr>
              <a:grpSpLocks/>
            </p:cNvGrpSpPr>
            <p:nvPr/>
          </p:nvGrpSpPr>
          <p:grpSpPr bwMode="auto">
            <a:xfrm>
              <a:off x="3827172" y="3066205"/>
              <a:ext cx="1590374" cy="1492723"/>
              <a:chOff x="3571868" y="1536441"/>
              <a:chExt cx="2000264" cy="1892559"/>
            </a:xfrm>
          </p:grpSpPr>
          <p:sp>
            <p:nvSpPr>
              <p:cNvPr id="109" name="타원 90"/>
              <p:cNvSpPr/>
              <p:nvPr/>
            </p:nvSpPr>
            <p:spPr>
              <a:xfrm>
                <a:off x="3572209" y="2928757"/>
                <a:ext cx="1999111" cy="500948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110" name="Oval 4"/>
              <p:cNvSpPr>
                <a:spLocks noChangeArrowheads="1"/>
              </p:cNvSpPr>
              <p:nvPr/>
            </p:nvSpPr>
            <p:spPr bwMode="auto">
              <a:xfrm>
                <a:off x="3714745" y="1536441"/>
                <a:ext cx="1667544" cy="1667541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11" name="Picture 2" descr="C:\Documents and Settings\HANA\바탕 화면\김성태\업무\파워포인트\자료\그림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7779"/>
              <a:stretch>
                <a:fillRect/>
              </a:stretch>
            </p:blipFill>
            <p:spPr bwMode="auto">
              <a:xfrm>
                <a:off x="3714744" y="2000240"/>
                <a:ext cx="1681539" cy="1214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" name="타원 39"/>
              <p:cNvSpPr/>
              <p:nvPr/>
            </p:nvSpPr>
            <p:spPr>
              <a:xfrm>
                <a:off x="3794400" y="1929600"/>
                <a:ext cx="1530000" cy="190493"/>
              </a:xfrm>
              <a:prstGeom prst="ellipse">
                <a:avLst/>
              </a:prstGeom>
              <a:gradFill flip="none" rotWithShape="1">
                <a:gsLst>
                  <a:gs pos="0">
                    <a:srgbClr val="A50021"/>
                  </a:gs>
                  <a:gs pos="50000">
                    <a:srgbClr val="FF3300"/>
                  </a:gs>
                  <a:gs pos="100000">
                    <a:srgbClr val="FF99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113" name="Oval 118"/>
              <p:cNvSpPr>
                <a:spLocks noChangeArrowheads="1"/>
              </p:cNvSpPr>
              <p:nvPr/>
            </p:nvSpPr>
            <p:spPr bwMode="auto">
              <a:xfrm>
                <a:off x="4050668" y="1550347"/>
                <a:ext cx="1000132" cy="6429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직사각형 41"/>
              <p:cNvSpPr/>
              <p:nvPr/>
            </p:nvSpPr>
            <p:spPr>
              <a:xfrm>
                <a:off x="3857270" y="2071779"/>
                <a:ext cx="1357263" cy="429384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Step 3</a:t>
                </a:r>
              </a:p>
            </p:txBody>
          </p:sp>
        </p:grpSp>
        <p:grpSp>
          <p:nvGrpSpPr>
            <p:cNvPr id="96" name="그룹 49"/>
            <p:cNvGrpSpPr>
              <a:grpSpLocks/>
            </p:cNvGrpSpPr>
            <p:nvPr/>
          </p:nvGrpSpPr>
          <p:grpSpPr bwMode="auto">
            <a:xfrm>
              <a:off x="2634391" y="3657400"/>
              <a:ext cx="1760771" cy="1859400"/>
              <a:chOff x="2071670" y="2285992"/>
              <a:chExt cx="2214578" cy="2357454"/>
            </a:xfrm>
          </p:grpSpPr>
          <p:sp>
            <p:nvSpPr>
              <p:cNvPr id="103" name="타원 50"/>
              <p:cNvSpPr/>
              <p:nvPr/>
            </p:nvSpPr>
            <p:spPr>
              <a:xfrm>
                <a:off x="2071495" y="4143557"/>
                <a:ext cx="2214288" cy="499158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104" name="Oval 4"/>
              <p:cNvSpPr>
                <a:spLocks noChangeArrowheads="1"/>
              </p:cNvSpPr>
              <p:nvPr/>
            </p:nvSpPr>
            <p:spPr bwMode="auto">
              <a:xfrm>
                <a:off x="2143107" y="2302478"/>
                <a:ext cx="2055219" cy="2055216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05" name="Picture 2" descr="C:\Documents and Settings\HANA\바탕 화면\김성태\업무\파워포인트\자료\그림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9583"/>
              <a:stretch>
                <a:fillRect/>
              </a:stretch>
            </p:blipFill>
            <p:spPr bwMode="auto">
              <a:xfrm>
                <a:off x="2143107" y="3312833"/>
                <a:ext cx="2072469" cy="1044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" name="Oval 118"/>
              <p:cNvSpPr>
                <a:spLocks noChangeArrowheads="1"/>
              </p:cNvSpPr>
              <p:nvPr/>
            </p:nvSpPr>
            <p:spPr bwMode="auto">
              <a:xfrm>
                <a:off x="2500298" y="2285992"/>
                <a:ext cx="1357322" cy="92869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타원 55"/>
              <p:cNvSpPr/>
              <p:nvPr/>
            </p:nvSpPr>
            <p:spPr>
              <a:xfrm>
                <a:off x="2143108" y="3214686"/>
                <a:ext cx="2070000" cy="190493"/>
              </a:xfrm>
              <a:prstGeom prst="ellipse">
                <a:avLst/>
              </a:prstGeom>
              <a:gradFill flip="none" rotWithShape="1">
                <a:gsLst>
                  <a:gs pos="0">
                    <a:srgbClr val="A50021"/>
                  </a:gs>
                  <a:gs pos="50000">
                    <a:srgbClr val="FF3300"/>
                  </a:gs>
                  <a:gs pos="100000">
                    <a:srgbClr val="FF99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108" name="직사각형 57"/>
              <p:cNvSpPr/>
              <p:nvPr/>
            </p:nvSpPr>
            <p:spPr>
              <a:xfrm>
                <a:off x="2286670" y="3000322"/>
                <a:ext cx="1783937" cy="506316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Step 2</a:t>
                </a:r>
              </a:p>
            </p:txBody>
          </p:sp>
        </p:grpSp>
        <p:sp>
          <p:nvSpPr>
            <p:cNvPr id="97" name="타원 59"/>
            <p:cNvSpPr/>
            <p:nvPr/>
          </p:nvSpPr>
          <p:spPr>
            <a:xfrm>
              <a:off x="1271442" y="6248596"/>
              <a:ext cx="1931622" cy="395114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lumMod val="65000"/>
                    <a:lumOff val="35000"/>
                  </a:srgb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8" name="Oval 4"/>
            <p:cNvSpPr>
              <a:spLocks noChangeArrowheads="1"/>
            </p:cNvSpPr>
            <p:nvPr/>
          </p:nvSpPr>
          <p:spPr bwMode="auto">
            <a:xfrm>
              <a:off x="1214414" y="4446237"/>
              <a:ext cx="2005444" cy="1989428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99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779"/>
            <a:stretch>
              <a:fillRect/>
            </a:stretch>
          </p:blipFill>
          <p:spPr bwMode="auto">
            <a:xfrm>
              <a:off x="1214414" y="5993570"/>
              <a:ext cx="2005444" cy="442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Oval 118"/>
            <p:cNvSpPr>
              <a:spLocks noChangeArrowheads="1"/>
            </p:cNvSpPr>
            <p:nvPr/>
          </p:nvSpPr>
          <p:spPr bwMode="auto">
            <a:xfrm>
              <a:off x="1498410" y="4446237"/>
              <a:ext cx="1419977" cy="10705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타원 68"/>
            <p:cNvSpPr/>
            <p:nvPr/>
          </p:nvSpPr>
          <p:spPr>
            <a:xfrm>
              <a:off x="1390828" y="5914759"/>
              <a:ext cx="1651544" cy="169036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2" name="직사각형 69"/>
            <p:cNvSpPr/>
            <p:nvPr/>
          </p:nvSpPr>
          <p:spPr>
            <a:xfrm>
              <a:off x="1498089" y="5183199"/>
              <a:ext cx="1419838" cy="400758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</a:rPr>
                <a:t>Step 1</a:t>
              </a:r>
            </a:p>
          </p:txBody>
        </p:sp>
      </p:grpSp>
      <p:sp>
        <p:nvSpPr>
          <p:cNvPr id="119" name="矩形 118"/>
          <p:cNvSpPr/>
          <p:nvPr/>
        </p:nvSpPr>
        <p:spPr>
          <a:xfrm>
            <a:off x="3192602" y="555160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AA000B">
                    <a:lumMod val="75000"/>
                  </a:srgbClr>
                </a:solidFill>
                <a:effectLst/>
                <a:uLnTx/>
                <a:uFillTx/>
              </a:rPr>
              <a:t>文字内容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AA000B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100850" y="433716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AA000B">
                    <a:lumMod val="75000"/>
                  </a:srgbClr>
                </a:solidFill>
                <a:effectLst/>
                <a:uLnTx/>
                <a:uFillTx/>
                <a:latin typeface="宋体"/>
              </a:rPr>
              <a:t>文字内容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AA000B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305628" y="326560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AA000B">
                    <a:lumMod val="75000"/>
                  </a:srgbClr>
                </a:solidFill>
                <a:effectLst/>
                <a:uLnTx/>
                <a:uFillTx/>
                <a:latin typeface="宋体"/>
              </a:rPr>
              <a:t>文字内容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AA000B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113492" y="233691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AA000B">
                    <a:lumMod val="75000"/>
                  </a:srgbClr>
                </a:solidFill>
                <a:effectLst/>
                <a:uLnTx/>
                <a:uFillTx/>
                <a:latin typeface="宋体"/>
              </a:rPr>
              <a:t>文字内容证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AA000B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23" name="矩形 122"/>
          <p:cNvSpPr/>
          <p:nvPr/>
        </p:nvSpPr>
        <p:spPr bwMode="auto">
          <a:xfrm>
            <a:off x="357158" y="836712"/>
            <a:ext cx="507209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300" normalizeH="0" baseline="0" noProof="0" dirty="0" smtClean="0">
                <a:ln w="12700" cmpd="sng">
                  <a:solidFill>
                    <a:srgbClr val="FF0517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  <a:endParaRPr kumimoji="0" lang="zh-CN" altLang="en-US" sz="2400" b="1" i="0" u="none" strike="noStrike" kern="0" cap="none" spc="300" normalizeH="0" baseline="0" noProof="0" dirty="0">
              <a:ln w="12700" cmpd="sng">
                <a:solidFill>
                  <a:srgbClr val="FF0517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00B0F0"/>
                  </a:gs>
                  <a:gs pos="75000">
                    <a:srgbClr val="002774"/>
                  </a:gs>
                </a:gsLst>
                <a:lin ang="5400000"/>
              </a:gradFill>
              <a:effectLst>
                <a:glow rad="45500">
                  <a:srgbClr val="00B0F0">
                    <a:alpha val="35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19845</TotalTime>
  <Words>24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951</cp:revision>
  <dcterms:created xsi:type="dcterms:W3CDTF">2009-02-11T05:37:22Z</dcterms:created>
  <dcterms:modified xsi:type="dcterms:W3CDTF">2012-11-14T02:16:10Z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