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33"/>
          <p:cNvGrpSpPr>
            <a:grpSpLocks/>
          </p:cNvGrpSpPr>
          <p:nvPr/>
        </p:nvGrpSpPr>
        <p:grpSpPr bwMode="auto">
          <a:xfrm>
            <a:off x="771525" y="1772816"/>
            <a:ext cx="7408863" cy="3454400"/>
            <a:chOff x="771500" y="2214554"/>
            <a:chExt cx="7409492" cy="3454765"/>
          </a:xfrm>
        </p:grpSpPr>
        <p:sp>
          <p:nvSpPr>
            <p:cNvPr id="46" name="圆角矩形 45"/>
            <p:cNvSpPr/>
            <p:nvPr/>
          </p:nvSpPr>
          <p:spPr bwMode="auto">
            <a:xfrm>
              <a:off x="3428992" y="4500570"/>
              <a:ext cx="4752000" cy="1168749"/>
            </a:xfrm>
            <a:prstGeom prst="roundRect">
              <a:avLst>
                <a:gd name="adj" fmla="val 9992"/>
              </a:avLst>
            </a:prstGeom>
            <a:solidFill>
              <a:srgbClr val="FFFFFF">
                <a:alpha val="60000"/>
              </a:srgbClr>
            </a:soli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2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5" name="圆角矩形 64"/>
            <p:cNvSpPr/>
            <p:nvPr/>
          </p:nvSpPr>
          <p:spPr bwMode="auto">
            <a:xfrm>
              <a:off x="3357554" y="2214554"/>
              <a:ext cx="4752000" cy="1143008"/>
            </a:xfrm>
            <a:prstGeom prst="roundRect">
              <a:avLst>
                <a:gd name="adj" fmla="val 9992"/>
              </a:avLst>
            </a:prstGeom>
            <a:solidFill>
              <a:srgbClr val="FFFFFF">
                <a:alpha val="60000"/>
              </a:srgbClr>
            </a:soli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2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6" name="TextBox 32"/>
            <p:cNvSpPr txBox="1">
              <a:spLocks noChangeArrowheads="1"/>
            </p:cNvSpPr>
            <p:nvPr/>
          </p:nvSpPr>
          <p:spPr bwMode="auto">
            <a:xfrm>
              <a:off x="4715185" y="2414600"/>
              <a:ext cx="2146482" cy="369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文字内容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67" name="五边形 66"/>
            <p:cNvSpPr/>
            <p:nvPr/>
          </p:nvSpPr>
          <p:spPr bwMode="auto">
            <a:xfrm>
              <a:off x="2689462" y="2568047"/>
              <a:ext cx="1486270" cy="453571"/>
            </a:xfrm>
            <a:prstGeom prst="homePlat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8" name="TextBox 22"/>
            <p:cNvSpPr txBox="1">
              <a:spLocks noChangeArrowheads="1"/>
            </p:cNvSpPr>
            <p:nvPr/>
          </p:nvSpPr>
          <p:spPr bwMode="auto">
            <a:xfrm>
              <a:off x="2766439" y="2640215"/>
              <a:ext cx="12414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i="0" kern="0" dirty="0" smtClean="0">
                  <a:solidFill>
                    <a:srgbClr val="FFFFFF"/>
                  </a:solidFill>
                  <a:latin typeface="宋体" pitchFamily="2" charset="-122"/>
                  <a:ea typeface="宋体" pitchFamily="2" charset="-122"/>
                </a:rPr>
                <a:t>标题文字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9" name="五边形 68"/>
            <p:cNvSpPr/>
            <p:nvPr/>
          </p:nvSpPr>
          <p:spPr bwMode="auto">
            <a:xfrm>
              <a:off x="2689462" y="4851390"/>
              <a:ext cx="1486270" cy="453572"/>
            </a:xfrm>
            <a:prstGeom prst="homePlat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0" name="TextBox 22"/>
            <p:cNvSpPr txBox="1">
              <a:spLocks noChangeArrowheads="1"/>
            </p:cNvSpPr>
            <p:nvPr/>
          </p:nvSpPr>
          <p:spPr bwMode="auto">
            <a:xfrm>
              <a:off x="2766439" y="4924627"/>
              <a:ext cx="1241425" cy="369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i="0" kern="0" dirty="0" smtClean="0">
                  <a:solidFill>
                    <a:srgbClr val="FFFFFF"/>
                  </a:solidFill>
                  <a:ea typeface="宋体" pitchFamily="2" charset="-122"/>
                </a:rPr>
                <a:t>标题文字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4605970" y="2590449"/>
              <a:ext cx="111922" cy="11617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2" name="TextBox 32"/>
            <p:cNvSpPr txBox="1">
              <a:spLocks noChangeArrowheads="1"/>
            </p:cNvSpPr>
            <p:nvPr/>
          </p:nvSpPr>
          <p:spPr bwMode="auto">
            <a:xfrm>
              <a:off x="4715185" y="2733721"/>
              <a:ext cx="2146482" cy="369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文字内容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73" name="椭圆 72"/>
            <p:cNvSpPr/>
            <p:nvPr/>
          </p:nvSpPr>
          <p:spPr bwMode="auto">
            <a:xfrm>
              <a:off x="4605970" y="2908751"/>
              <a:ext cx="111922" cy="11617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4" name="TextBox 32"/>
            <p:cNvSpPr txBox="1">
              <a:spLocks noChangeArrowheads="1"/>
            </p:cNvSpPr>
            <p:nvPr/>
          </p:nvSpPr>
          <p:spPr bwMode="auto">
            <a:xfrm>
              <a:off x="4715185" y="4557952"/>
              <a:ext cx="2146482" cy="368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文字内容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75" name="椭圆 51"/>
            <p:cNvSpPr/>
            <p:nvPr/>
          </p:nvSpPr>
          <p:spPr bwMode="auto">
            <a:xfrm>
              <a:off x="4631944" y="4724956"/>
              <a:ext cx="111922" cy="11617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6" name="TextBox 32"/>
            <p:cNvSpPr txBox="1">
              <a:spLocks noChangeArrowheads="1"/>
            </p:cNvSpPr>
            <p:nvPr/>
          </p:nvSpPr>
          <p:spPr bwMode="auto">
            <a:xfrm>
              <a:off x="4715185" y="4900888"/>
              <a:ext cx="2146482" cy="369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文字内容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77" name="椭圆 53"/>
            <p:cNvSpPr/>
            <p:nvPr/>
          </p:nvSpPr>
          <p:spPr bwMode="auto">
            <a:xfrm>
              <a:off x="4631944" y="5068108"/>
              <a:ext cx="111922" cy="11617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1858799" y="2801838"/>
              <a:ext cx="900000" cy="1009403"/>
            </a:xfrm>
            <a:custGeom>
              <a:avLst/>
              <a:gdLst>
                <a:gd name="connsiteX0" fmla="*/ 0 w 1092530"/>
                <a:gd name="connsiteY0" fmla="*/ 1068780 h 1068780"/>
                <a:gd name="connsiteX1" fmla="*/ 1092530 w 1092530"/>
                <a:gd name="connsiteY1" fmla="*/ 0 h 106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2530" h="1068780">
                  <a:moveTo>
                    <a:pt x="0" y="1068780"/>
                  </a:moveTo>
                  <a:lnTo>
                    <a:pt x="1092530" y="0"/>
                  </a:lnTo>
                </a:path>
              </a:pathLst>
            </a:custGeom>
            <a:noFill/>
            <a:ln w="38100" cap="flat" cmpd="sng" algn="ctr">
              <a:solidFill>
                <a:srgbClr val="000000">
                  <a:lumMod val="65000"/>
                  <a:lumOff val="35000"/>
                  <a:alpha val="50000"/>
                </a:srgbClr>
              </a:solidFill>
              <a:prstDash val="solid"/>
              <a:headEnd type="oval"/>
              <a:tailEnd type="oval"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flat" dir="t"/>
            </a:scene3d>
            <a:sp3d contourW="12700"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9" name="任意多边形 45"/>
            <p:cNvSpPr/>
            <p:nvPr/>
          </p:nvSpPr>
          <p:spPr>
            <a:xfrm flipV="1">
              <a:off x="1858799" y="4072342"/>
              <a:ext cx="900000" cy="1009403"/>
            </a:xfrm>
            <a:custGeom>
              <a:avLst/>
              <a:gdLst>
                <a:gd name="connsiteX0" fmla="*/ 0 w 1092530"/>
                <a:gd name="connsiteY0" fmla="*/ 1068780 h 1068780"/>
                <a:gd name="connsiteX1" fmla="*/ 1092530 w 1092530"/>
                <a:gd name="connsiteY1" fmla="*/ 0 h 106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2530" h="1068780">
                  <a:moveTo>
                    <a:pt x="0" y="1068780"/>
                  </a:moveTo>
                  <a:lnTo>
                    <a:pt x="1092530" y="0"/>
                  </a:lnTo>
                </a:path>
              </a:pathLst>
            </a:custGeom>
            <a:noFill/>
            <a:ln w="38100" cap="flat" cmpd="sng" algn="ctr">
              <a:solidFill>
                <a:srgbClr val="000000">
                  <a:lumMod val="65000"/>
                  <a:lumOff val="35000"/>
                  <a:alpha val="50000"/>
                </a:srgbClr>
              </a:solidFill>
              <a:prstDash val="solid"/>
              <a:headEnd type="oval"/>
              <a:tailEnd type="oval"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flat" dir="t"/>
            </a:scene3d>
            <a:sp3d contourW="12700">
              <a:contourClr>
                <a:srgbClr val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0" name="Oval 93"/>
            <p:cNvSpPr>
              <a:spLocks noChangeAspect="1" noChangeArrowheads="1"/>
            </p:cNvSpPr>
            <p:nvPr/>
          </p:nvSpPr>
          <p:spPr bwMode="auto">
            <a:xfrm>
              <a:off x="801903" y="3094639"/>
              <a:ext cx="1323483" cy="1322796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isometricOffAxis1Top">
                <a:rot lat="17699988" lon="0" rev="0"/>
              </a:camera>
              <a:lightRig rig="flat" dir="t"/>
            </a:scene3d>
            <a:sp3d extrusionH="177800" contourW="19050">
              <a:bevelT w="101600" prst="convex"/>
              <a:bevelB w="0" h="25400"/>
              <a:contourClr>
                <a:srgbClr val="AFEA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1" name="TextBox 80"/>
            <p:cNvSpPr txBox="1"/>
            <p:nvPr/>
          </p:nvSpPr>
          <p:spPr bwMode="auto">
            <a:xfrm>
              <a:off x="771500" y="3457572"/>
              <a:ext cx="1397176" cy="58477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kern="0" dirty="0">
                  <a:solidFill>
                    <a:srgbClr val="FFFFFF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TextBox 32"/>
            <p:cNvSpPr txBox="1">
              <a:spLocks noChangeArrowheads="1"/>
            </p:cNvSpPr>
            <p:nvPr/>
          </p:nvSpPr>
          <p:spPr bwMode="auto">
            <a:xfrm>
              <a:off x="4715185" y="5229535"/>
              <a:ext cx="2146482" cy="369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文字内容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83" name="椭圆 53"/>
            <p:cNvSpPr/>
            <p:nvPr/>
          </p:nvSpPr>
          <p:spPr bwMode="auto">
            <a:xfrm>
              <a:off x="4631944" y="5396726"/>
              <a:ext cx="111922" cy="11617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FFE593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19844</TotalTime>
  <Words>16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950</cp:revision>
  <dcterms:created xsi:type="dcterms:W3CDTF">2009-02-11T05:37:22Z</dcterms:created>
  <dcterms:modified xsi:type="dcterms:W3CDTF">2012-11-14T01:55:45Z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