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42"/>
          <p:cNvGrpSpPr>
            <a:grpSpLocks/>
          </p:cNvGrpSpPr>
          <p:nvPr/>
        </p:nvGrpSpPr>
        <p:grpSpPr bwMode="auto">
          <a:xfrm>
            <a:off x="1209948" y="3816375"/>
            <a:ext cx="6591300" cy="790575"/>
            <a:chOff x="1163638" y="4059238"/>
            <a:chExt cx="6591300" cy="790575"/>
          </a:xfrm>
        </p:grpSpPr>
        <p:sp>
          <p:nvSpPr>
            <p:cNvPr id="53" name="Rectangle 12"/>
            <p:cNvSpPr>
              <a:spLocks noChangeArrowheads="1"/>
            </p:cNvSpPr>
            <p:nvPr/>
          </p:nvSpPr>
          <p:spPr bwMode="auto">
            <a:xfrm>
              <a:off x="1489076" y="4127501"/>
              <a:ext cx="6259512" cy="666750"/>
            </a:xfrm>
            <a:prstGeom prst="rect">
              <a:avLst/>
            </a:prstGeom>
            <a:gradFill rotWithShape="1">
              <a:gsLst>
                <a:gs pos="0">
                  <a:srgbClr val="F1F1F1"/>
                </a:gs>
                <a:gs pos="100000">
                  <a:srgbClr val="B2B2B2"/>
                </a:gs>
              </a:gsLst>
              <a:lin ang="0" scaled="1"/>
            </a:gradFill>
            <a:ln w="9525">
              <a:solidFill>
                <a:srgbClr val="B2B2B2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marL="285750" marR="0" lvl="1" indent="-285750" defTabSz="1422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54" name="Group 13"/>
            <p:cNvGrpSpPr>
              <a:grpSpLocks/>
            </p:cNvGrpSpPr>
            <p:nvPr/>
          </p:nvGrpSpPr>
          <p:grpSpPr bwMode="auto">
            <a:xfrm rot="10800000">
              <a:off x="1163638" y="4059238"/>
              <a:ext cx="793750" cy="790575"/>
              <a:chOff x="0" y="0"/>
              <a:chExt cx="1590" cy="1588"/>
            </a:xfrm>
          </p:grpSpPr>
          <p:grpSp>
            <p:nvGrpSpPr>
              <p:cNvPr id="57" name="Group 14"/>
              <p:cNvGrpSpPr>
                <a:grpSpLocks/>
              </p:cNvGrpSpPr>
              <p:nvPr/>
            </p:nvGrpSpPr>
            <p:grpSpPr bwMode="auto">
              <a:xfrm>
                <a:off x="0" y="0"/>
                <a:ext cx="1590" cy="1588"/>
                <a:chOff x="0" y="0"/>
                <a:chExt cx="1136" cy="1134"/>
              </a:xfrm>
            </p:grpSpPr>
            <p:sp>
              <p:nvSpPr>
                <p:cNvPr id="60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B2B2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B2B2B2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B2B2B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Oval 16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517">
                        <a:alpha val="89998"/>
                      </a:srgbClr>
                    </a:gs>
                    <a:gs pos="100000">
                      <a:srgbClr val="BC000D"/>
                    </a:gs>
                  </a:gsLst>
                  <a:lin ang="2700000" scaled="1"/>
                </a:gradFill>
                <a:ln w="9525">
                  <a:solidFill>
                    <a:srgbClr val="B2B2B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8" name="未知"/>
              <p:cNvSpPr>
                <a:spLocks/>
              </p:cNvSpPr>
              <p:nvPr/>
            </p:nvSpPr>
            <p:spPr bwMode="auto">
              <a:xfrm rot="-5400000">
                <a:off x="390" y="490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未知"/>
              <p:cNvSpPr>
                <a:spLocks/>
              </p:cNvSpPr>
              <p:nvPr/>
            </p:nvSpPr>
            <p:spPr bwMode="auto">
              <a:xfrm rot="5400000">
                <a:off x="588" y="-113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5" name="Rectangle 19"/>
            <p:cNvSpPr>
              <a:spLocks noChangeArrowheads="1"/>
            </p:cNvSpPr>
            <p:nvPr/>
          </p:nvSpPr>
          <p:spPr bwMode="auto">
            <a:xfrm>
              <a:off x="2162176" y="4181476"/>
              <a:ext cx="5592762" cy="569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文字内容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6" name="Rectangle 20"/>
            <p:cNvSpPr>
              <a:spLocks noChangeArrowheads="1"/>
            </p:cNvSpPr>
            <p:nvPr/>
          </p:nvSpPr>
          <p:spPr bwMode="auto">
            <a:xfrm>
              <a:off x="1292226" y="4168776"/>
              <a:ext cx="554037" cy="569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3</a:t>
              </a:r>
            </a:p>
          </p:txBody>
        </p:sp>
      </p:grpSp>
      <p:grpSp>
        <p:nvGrpSpPr>
          <p:cNvPr id="62" name="组合 41"/>
          <p:cNvGrpSpPr>
            <a:grpSpLocks/>
          </p:cNvGrpSpPr>
          <p:nvPr/>
        </p:nvGrpSpPr>
        <p:grpSpPr bwMode="auto">
          <a:xfrm>
            <a:off x="1209948" y="2722587"/>
            <a:ext cx="6591300" cy="790575"/>
            <a:chOff x="1163638" y="2965451"/>
            <a:chExt cx="6591300" cy="790575"/>
          </a:xfrm>
        </p:grpSpPr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489076" y="3033713"/>
              <a:ext cx="6259512" cy="666750"/>
            </a:xfrm>
            <a:prstGeom prst="rect">
              <a:avLst/>
            </a:prstGeom>
            <a:gradFill rotWithShape="1">
              <a:gsLst>
                <a:gs pos="0">
                  <a:srgbClr val="F1F1F1"/>
                </a:gs>
                <a:gs pos="100000">
                  <a:srgbClr val="B2B2B2"/>
                </a:gs>
              </a:gsLst>
              <a:lin ang="0" scaled="1"/>
            </a:gradFill>
            <a:ln w="9525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7</a:t>
              </a: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月   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文字内容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64" name="Group 22"/>
            <p:cNvGrpSpPr>
              <a:grpSpLocks/>
            </p:cNvGrpSpPr>
            <p:nvPr/>
          </p:nvGrpSpPr>
          <p:grpSpPr bwMode="auto">
            <a:xfrm rot="10800000">
              <a:off x="1163638" y="2965451"/>
              <a:ext cx="793750" cy="790575"/>
              <a:chOff x="0" y="0"/>
              <a:chExt cx="1590" cy="1588"/>
            </a:xfrm>
          </p:grpSpPr>
          <p:grpSp>
            <p:nvGrpSpPr>
              <p:cNvPr id="67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1590" cy="1588"/>
                <a:chOff x="0" y="0"/>
                <a:chExt cx="1136" cy="1134"/>
              </a:xfrm>
            </p:grpSpPr>
            <p:sp>
              <p:nvSpPr>
                <p:cNvPr id="70" name="Oval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B2B2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B2B2B2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B2B2B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Oval 25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517">
                        <a:alpha val="89998"/>
                      </a:srgbClr>
                    </a:gs>
                    <a:gs pos="100000">
                      <a:srgbClr val="BC000D"/>
                    </a:gs>
                  </a:gsLst>
                  <a:lin ang="2700000" scaled="1"/>
                </a:gradFill>
                <a:ln w="9525">
                  <a:solidFill>
                    <a:srgbClr val="B2B2B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8" name="未知"/>
              <p:cNvSpPr>
                <a:spLocks/>
              </p:cNvSpPr>
              <p:nvPr/>
            </p:nvSpPr>
            <p:spPr bwMode="auto">
              <a:xfrm rot="-5400000">
                <a:off x="390" y="490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未知"/>
              <p:cNvSpPr>
                <a:spLocks/>
              </p:cNvSpPr>
              <p:nvPr/>
            </p:nvSpPr>
            <p:spPr bwMode="auto">
              <a:xfrm rot="5400000">
                <a:off x="588" y="-113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5" name="Rectangle 28"/>
            <p:cNvSpPr>
              <a:spLocks noChangeArrowheads="1"/>
            </p:cNvSpPr>
            <p:nvPr/>
          </p:nvSpPr>
          <p:spPr bwMode="auto">
            <a:xfrm>
              <a:off x="2162176" y="3087688"/>
              <a:ext cx="5592762" cy="56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6" name="Rectangle 29"/>
            <p:cNvSpPr>
              <a:spLocks noChangeArrowheads="1"/>
            </p:cNvSpPr>
            <p:nvPr/>
          </p:nvSpPr>
          <p:spPr bwMode="auto">
            <a:xfrm>
              <a:off x="1292226" y="3074988"/>
              <a:ext cx="554037" cy="56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2</a:t>
              </a:r>
            </a:p>
          </p:txBody>
        </p:sp>
      </p:grpSp>
      <p:grpSp>
        <p:nvGrpSpPr>
          <p:cNvPr id="72" name="组合 40"/>
          <p:cNvGrpSpPr>
            <a:grpSpLocks/>
          </p:cNvGrpSpPr>
          <p:nvPr/>
        </p:nvGrpSpPr>
        <p:grpSpPr bwMode="auto">
          <a:xfrm>
            <a:off x="1209948" y="1628800"/>
            <a:ext cx="6591300" cy="790575"/>
            <a:chOff x="1163638" y="1871663"/>
            <a:chExt cx="6591300" cy="790575"/>
          </a:xfrm>
        </p:grpSpPr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489076" y="1939926"/>
              <a:ext cx="6259512" cy="666750"/>
            </a:xfrm>
            <a:prstGeom prst="rect">
              <a:avLst/>
            </a:prstGeom>
            <a:gradFill rotWithShape="1">
              <a:gsLst>
                <a:gs pos="0">
                  <a:srgbClr val="F1F1F1"/>
                </a:gs>
                <a:gs pos="100000">
                  <a:srgbClr val="B2B2B2"/>
                </a:gs>
              </a:gsLst>
              <a:lin ang="0" scaled="1"/>
            </a:gradFill>
            <a:ln w="9525">
              <a:solidFill>
                <a:srgbClr val="B2B2B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74" name="Group 31"/>
            <p:cNvGrpSpPr>
              <a:grpSpLocks/>
            </p:cNvGrpSpPr>
            <p:nvPr/>
          </p:nvGrpSpPr>
          <p:grpSpPr bwMode="auto">
            <a:xfrm rot="10800000">
              <a:off x="1163638" y="1871663"/>
              <a:ext cx="793750" cy="790575"/>
              <a:chOff x="0" y="0"/>
              <a:chExt cx="1590" cy="1588"/>
            </a:xfrm>
          </p:grpSpPr>
          <p:grpSp>
            <p:nvGrpSpPr>
              <p:cNvPr id="77" name="Group 32"/>
              <p:cNvGrpSpPr>
                <a:grpSpLocks/>
              </p:cNvGrpSpPr>
              <p:nvPr/>
            </p:nvGrpSpPr>
            <p:grpSpPr bwMode="auto">
              <a:xfrm>
                <a:off x="0" y="0"/>
                <a:ext cx="1590" cy="1588"/>
                <a:chOff x="0" y="0"/>
                <a:chExt cx="1136" cy="1134"/>
              </a:xfrm>
            </p:grpSpPr>
            <p:sp>
              <p:nvSpPr>
                <p:cNvPr id="80" name="Oval 3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B2B2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B2B2B2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B2B2B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Oval 34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C000D"/>
                    </a:gs>
                    <a:gs pos="100000">
                      <a:srgbClr val="FF0517">
                        <a:alpha val="89998"/>
                      </a:srgbClr>
                    </a:gs>
                  </a:gsLst>
                  <a:lin ang="2700000" scaled="1"/>
                </a:gradFill>
                <a:ln w="9525">
                  <a:solidFill>
                    <a:srgbClr val="B2B2B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8" name="未知"/>
              <p:cNvSpPr>
                <a:spLocks/>
              </p:cNvSpPr>
              <p:nvPr/>
            </p:nvSpPr>
            <p:spPr bwMode="auto">
              <a:xfrm rot="-5400000">
                <a:off x="390" y="490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未知"/>
              <p:cNvSpPr>
                <a:spLocks/>
              </p:cNvSpPr>
              <p:nvPr/>
            </p:nvSpPr>
            <p:spPr bwMode="auto">
              <a:xfrm rot="5400000">
                <a:off x="588" y="-113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2162176" y="1993901"/>
              <a:ext cx="5592762" cy="569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285750" marR="0" lvl="1" indent="-285750" defTabSz="1422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文字内容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6" name="Rectangle 38"/>
            <p:cNvSpPr>
              <a:spLocks noChangeArrowheads="1"/>
            </p:cNvSpPr>
            <p:nvPr/>
          </p:nvSpPr>
          <p:spPr bwMode="auto">
            <a:xfrm>
              <a:off x="1292226" y="1981201"/>
              <a:ext cx="554037" cy="569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1</a:t>
              </a:r>
            </a:p>
          </p:txBody>
        </p:sp>
      </p:grpSp>
      <p:grpSp>
        <p:nvGrpSpPr>
          <p:cNvPr id="82" name="组合 44"/>
          <p:cNvGrpSpPr>
            <a:grpSpLocks/>
          </p:cNvGrpSpPr>
          <p:nvPr/>
        </p:nvGrpSpPr>
        <p:grpSpPr bwMode="auto">
          <a:xfrm>
            <a:off x="1221060" y="4903812"/>
            <a:ext cx="6591300" cy="790575"/>
            <a:chOff x="1174728" y="5146687"/>
            <a:chExt cx="6591300" cy="790575"/>
          </a:xfrm>
        </p:grpSpPr>
        <p:sp>
          <p:nvSpPr>
            <p:cNvPr id="83" name="Rectangle 12"/>
            <p:cNvSpPr>
              <a:spLocks noChangeArrowheads="1"/>
            </p:cNvSpPr>
            <p:nvPr/>
          </p:nvSpPr>
          <p:spPr bwMode="auto">
            <a:xfrm>
              <a:off x="1500166" y="5214950"/>
              <a:ext cx="6259512" cy="666750"/>
            </a:xfrm>
            <a:prstGeom prst="rect">
              <a:avLst/>
            </a:prstGeom>
            <a:gradFill rotWithShape="1">
              <a:gsLst>
                <a:gs pos="0">
                  <a:srgbClr val="F1F1F1"/>
                </a:gs>
                <a:gs pos="100000">
                  <a:srgbClr val="B2B2B2"/>
                </a:gs>
              </a:gsLst>
              <a:lin ang="0" scaled="1"/>
            </a:gradFill>
            <a:ln w="9525">
              <a:solidFill>
                <a:srgbClr val="B2B2B2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marL="285750" marR="0" lvl="1" indent="-285750" defTabSz="1422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grpSp>
          <p:nvGrpSpPr>
            <p:cNvPr id="84" name="Group 13"/>
            <p:cNvGrpSpPr>
              <a:grpSpLocks/>
            </p:cNvGrpSpPr>
            <p:nvPr/>
          </p:nvGrpSpPr>
          <p:grpSpPr bwMode="auto">
            <a:xfrm rot="10800000">
              <a:off x="1174728" y="5146687"/>
              <a:ext cx="793750" cy="790575"/>
              <a:chOff x="0" y="0"/>
              <a:chExt cx="1590" cy="1588"/>
            </a:xfrm>
          </p:grpSpPr>
          <p:grpSp>
            <p:nvGrpSpPr>
              <p:cNvPr id="87" name="Group 14"/>
              <p:cNvGrpSpPr>
                <a:grpSpLocks/>
              </p:cNvGrpSpPr>
              <p:nvPr/>
            </p:nvGrpSpPr>
            <p:grpSpPr bwMode="auto">
              <a:xfrm>
                <a:off x="0" y="0"/>
                <a:ext cx="1590" cy="1588"/>
                <a:chOff x="0" y="0"/>
                <a:chExt cx="1136" cy="1134"/>
              </a:xfrm>
            </p:grpSpPr>
            <p:sp>
              <p:nvSpPr>
                <p:cNvPr id="90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B2B2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B2B2B2">
                        <a:alpha val="89999"/>
                      </a:srgbClr>
                    </a:gs>
                  </a:gsLst>
                  <a:lin ang="2700000" scaled="1"/>
                </a:gradFill>
                <a:ln w="9525" cmpd="sng">
                  <a:solidFill>
                    <a:srgbClr val="B2B2B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Oval 16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517">
                        <a:alpha val="89998"/>
                      </a:srgbClr>
                    </a:gs>
                    <a:gs pos="100000">
                      <a:srgbClr val="BC000D"/>
                    </a:gs>
                  </a:gsLst>
                  <a:lin ang="2700000" scaled="1"/>
                </a:gradFill>
                <a:ln w="9525">
                  <a:solidFill>
                    <a:srgbClr val="B2B2B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8" name="未知"/>
              <p:cNvSpPr>
                <a:spLocks/>
              </p:cNvSpPr>
              <p:nvPr/>
            </p:nvSpPr>
            <p:spPr bwMode="auto">
              <a:xfrm rot="-5400000">
                <a:off x="390" y="490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8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未知"/>
              <p:cNvSpPr>
                <a:spLocks/>
              </p:cNvSpPr>
              <p:nvPr/>
            </p:nvSpPr>
            <p:spPr bwMode="auto">
              <a:xfrm rot="5400000">
                <a:off x="588" y="-113"/>
                <a:ext cx="606" cy="121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348"/>
                  <a:gd name="T17" fmla="*/ 174 w 174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5" name="Rectangle 19"/>
            <p:cNvSpPr>
              <a:spLocks noChangeArrowheads="1"/>
            </p:cNvSpPr>
            <p:nvPr/>
          </p:nvSpPr>
          <p:spPr bwMode="auto">
            <a:xfrm>
              <a:off x="2173266" y="5268925"/>
              <a:ext cx="5592762" cy="569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文字内容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86" name="Rectangle 20"/>
            <p:cNvSpPr>
              <a:spLocks noChangeArrowheads="1"/>
            </p:cNvSpPr>
            <p:nvPr/>
          </p:nvSpPr>
          <p:spPr bwMode="auto">
            <a:xfrm>
              <a:off x="1303316" y="5256225"/>
              <a:ext cx="554037" cy="569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14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837</cp:revision>
  <dcterms:created xsi:type="dcterms:W3CDTF">2009-02-11T05:37:22Z</dcterms:created>
  <dcterms:modified xsi:type="dcterms:W3CDTF">2012-11-14T01:51:35Z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