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5340" y="908720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图片 5" descr="3484168_140234208666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000" y="1837414"/>
            <a:ext cx="6486525" cy="3987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19393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869</cp:revision>
  <dcterms:created xsi:type="dcterms:W3CDTF">2009-02-11T05:37:22Z</dcterms:created>
  <dcterms:modified xsi:type="dcterms:W3CDTF">2012-11-12T12:03:23Z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