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8"/>
          <p:cNvSpPr>
            <a:spLocks noChangeArrowheads="1"/>
          </p:cNvSpPr>
          <p:nvPr/>
        </p:nvSpPr>
        <p:spPr bwMode="auto">
          <a:xfrm>
            <a:off x="499298" y="1802482"/>
            <a:ext cx="8145405" cy="3714750"/>
          </a:xfrm>
          <a:prstGeom prst="roundRect">
            <a:avLst>
              <a:gd name="adj" fmla="val 2028"/>
            </a:avLst>
          </a:prstGeom>
          <a:solidFill>
            <a:schemeClr val="bg1">
              <a:alpha val="60000"/>
            </a:schemeClr>
          </a:solidFill>
          <a:ln w="381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zh-CN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饼形 23"/>
          <p:cNvSpPr>
            <a:spLocks noChangeAspect="1"/>
          </p:cNvSpPr>
          <p:nvPr/>
        </p:nvSpPr>
        <p:spPr bwMode="auto">
          <a:xfrm>
            <a:off x="1058060" y="2927411"/>
            <a:ext cx="1978816" cy="1980000"/>
          </a:xfrm>
          <a:prstGeom prst="pie">
            <a:avLst>
              <a:gd name="adj1" fmla="val 5399008"/>
              <a:gd name="adj2" fmla="val 18408442"/>
            </a:avLst>
          </a:prstGeom>
          <a:gradFill flip="none" rotWithShape="1">
            <a:gsLst>
              <a:gs pos="0">
                <a:srgbClr val="FF0000"/>
              </a:gs>
              <a:gs pos="75000">
                <a:srgbClr val="C00000"/>
              </a:gs>
            </a:gsLst>
            <a:lin ang="2700000" scaled="1"/>
            <a:tileRect/>
          </a:gradFill>
          <a:ln w="25400"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RelaxedModerately"/>
            <a:lightRig rig="flat" dir="t"/>
          </a:scene3d>
          <a:sp3d extrusionH="304800" contourW="19050">
            <a:bevelB w="0" h="381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defTabSz="912813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饼形 24"/>
          <p:cNvSpPr>
            <a:spLocks noChangeAspect="1"/>
          </p:cNvSpPr>
          <p:nvPr/>
        </p:nvSpPr>
        <p:spPr bwMode="auto">
          <a:xfrm>
            <a:off x="1141173" y="2927411"/>
            <a:ext cx="1978817" cy="1980000"/>
          </a:xfrm>
          <a:prstGeom prst="pie">
            <a:avLst>
              <a:gd name="adj1" fmla="val 18296843"/>
              <a:gd name="adj2" fmla="val 5366464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75000">
                <a:schemeClr val="tx1">
                  <a:lumMod val="65000"/>
                  <a:lumOff val="35000"/>
                </a:schemeClr>
              </a:gs>
            </a:gsLst>
            <a:lin ang="2700000" scaled="1"/>
            <a:tileRect/>
          </a:gradFill>
          <a:ln w="25400">
            <a:noFill/>
          </a:ln>
          <a:effectLst>
            <a:outerShdw blurRad="222250" dist="38100" dir="5220000" algn="tl" rotWithShape="0">
              <a:prstClr val="black">
                <a:alpha val="33000"/>
              </a:prstClr>
            </a:outerShdw>
          </a:effectLst>
          <a:scene3d>
            <a:camera prst="perspectiveRelaxedModerately"/>
            <a:lightRig rig="flat" dir="t">
              <a:rot lat="0" lon="0" rev="4200000"/>
            </a:lightRig>
          </a:scene3d>
          <a:sp3d extrusionH="304800" contourW="19050">
            <a:bevelB w="0" h="381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饼形 25"/>
          <p:cNvSpPr>
            <a:spLocks noChangeAspect="1"/>
          </p:cNvSpPr>
          <p:nvPr/>
        </p:nvSpPr>
        <p:spPr bwMode="auto">
          <a:xfrm>
            <a:off x="4974923" y="2927411"/>
            <a:ext cx="1978816" cy="1980000"/>
          </a:xfrm>
          <a:prstGeom prst="pie">
            <a:avLst>
              <a:gd name="adj1" fmla="val 4314948"/>
              <a:gd name="adj2" fmla="val 269559"/>
            </a:avLst>
          </a:prstGeom>
          <a:gradFill flip="none" rotWithShape="1">
            <a:gsLst>
              <a:gs pos="0">
                <a:srgbClr val="FF0000"/>
              </a:gs>
              <a:gs pos="75000">
                <a:srgbClr val="C00000"/>
              </a:gs>
            </a:gsLst>
            <a:lin ang="2700000" scaled="1"/>
            <a:tileRect/>
          </a:gradFill>
          <a:ln w="25400"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RelaxedModerately"/>
            <a:lightRig rig="flat" dir="t">
              <a:rot lat="0" lon="0" rev="4200000"/>
            </a:lightRig>
          </a:scene3d>
          <a:sp3d extrusionH="304800" contourW="19050">
            <a:bevelB w="0" h="381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饼形 26"/>
          <p:cNvSpPr>
            <a:spLocks noChangeAspect="1"/>
          </p:cNvSpPr>
          <p:nvPr/>
        </p:nvSpPr>
        <p:spPr bwMode="auto">
          <a:xfrm>
            <a:off x="5093660" y="2927411"/>
            <a:ext cx="1978817" cy="1980000"/>
          </a:xfrm>
          <a:prstGeom prst="pie">
            <a:avLst>
              <a:gd name="adj1" fmla="val 370997"/>
              <a:gd name="adj2" fmla="val 4136229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90000">
                <a:schemeClr val="tx1">
                  <a:lumMod val="65000"/>
                  <a:lumOff val="35000"/>
                </a:schemeClr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Moderately"/>
            <a:lightRig rig="flat" dir="t">
              <a:rot lat="0" lon="0" rev="4200000"/>
            </a:lightRig>
          </a:scene3d>
          <a:sp3d extrusionH="304800" contourW="19050">
            <a:bevelB w="0" h="381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43"/>
          <p:cNvSpPr txBox="1">
            <a:spLocks noChangeArrowheads="1"/>
          </p:cNvSpPr>
          <p:nvPr/>
        </p:nvSpPr>
        <p:spPr bwMode="auto">
          <a:xfrm>
            <a:off x="1281113" y="2115220"/>
            <a:ext cx="20415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sz="16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sz="16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>
              <a:latin typeface="宋体" charset="-122"/>
            </a:endParaRPr>
          </a:p>
        </p:txBody>
      </p:sp>
      <p:sp>
        <p:nvSpPr>
          <p:cNvPr id="31" name="燕尾形 30"/>
          <p:cNvSpPr/>
          <p:nvPr/>
        </p:nvSpPr>
        <p:spPr bwMode="auto">
          <a:xfrm>
            <a:off x="4255883" y="3737411"/>
            <a:ext cx="359953" cy="360000"/>
          </a:xfrm>
          <a:prstGeom prst="chevron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Moderately">
              <a:rot lat="20090638" lon="0" rev="0"/>
            </a:camera>
            <a:lightRig rig="twoPt" dir="t"/>
          </a:scene3d>
          <a:sp3d extrusionH="254000" contourW="19050">
            <a:bevelB w="0" h="381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任意多边形 31"/>
          <p:cNvSpPr/>
          <p:nvPr/>
        </p:nvSpPr>
        <p:spPr bwMode="auto">
          <a:xfrm>
            <a:off x="1257294" y="2414996"/>
            <a:ext cx="539929" cy="1080000"/>
          </a:xfrm>
          <a:custGeom>
            <a:avLst/>
            <a:gdLst>
              <a:gd name="connsiteX0" fmla="*/ 570015 w 570015"/>
              <a:gd name="connsiteY0" fmla="*/ 1021278 h 1021278"/>
              <a:gd name="connsiteX1" fmla="*/ 0 w 570015"/>
              <a:gd name="connsiteY1" fmla="*/ 760021 h 1021278"/>
              <a:gd name="connsiteX2" fmla="*/ 0 w 570015"/>
              <a:gd name="connsiteY2" fmla="*/ 0 h 1021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0015" h="1021278">
                <a:moveTo>
                  <a:pt x="570015" y="1021278"/>
                </a:moveTo>
                <a:lnTo>
                  <a:pt x="0" y="760021"/>
                </a:lnTo>
                <a:lnTo>
                  <a:pt x="0" y="0"/>
                </a:lnTo>
              </a:path>
            </a:pathLst>
          </a:custGeom>
          <a:ln w="38100">
            <a:solidFill>
              <a:schemeClr val="tx1">
                <a:alpha val="35000"/>
              </a:schemeClr>
            </a:solidFill>
            <a:headEnd type="oval"/>
            <a:tailEnd type="oval"/>
          </a:ln>
          <a:scene3d>
            <a:camera prst="orthographicFront"/>
            <a:lightRig rig="threePt" dir="t"/>
          </a:scene3d>
          <a:sp3d contourW="19050">
            <a:contourClr>
              <a:schemeClr val="bg1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任意多边形 32"/>
          <p:cNvSpPr/>
          <p:nvPr/>
        </p:nvSpPr>
        <p:spPr bwMode="auto">
          <a:xfrm>
            <a:off x="2682146" y="2949384"/>
            <a:ext cx="719906" cy="1152000"/>
          </a:xfrm>
          <a:custGeom>
            <a:avLst/>
            <a:gdLst>
              <a:gd name="connsiteX0" fmla="*/ 0 w 760020"/>
              <a:gd name="connsiteY0" fmla="*/ 1389413 h 1389413"/>
              <a:gd name="connsiteX1" fmla="*/ 760020 w 760020"/>
              <a:gd name="connsiteY1" fmla="*/ 724395 h 1389413"/>
              <a:gd name="connsiteX2" fmla="*/ 760020 w 760020"/>
              <a:gd name="connsiteY2" fmla="*/ 0 h 1389413"/>
              <a:gd name="connsiteX0" fmla="*/ 0 w 760020"/>
              <a:gd name="connsiteY0" fmla="*/ 1389413 h 1389413"/>
              <a:gd name="connsiteX1" fmla="*/ 760020 w 760020"/>
              <a:gd name="connsiteY1" fmla="*/ 1056904 h 1389413"/>
              <a:gd name="connsiteX2" fmla="*/ 760020 w 760020"/>
              <a:gd name="connsiteY2" fmla="*/ 0 h 1389413"/>
              <a:gd name="connsiteX0" fmla="*/ 0 w 760020"/>
              <a:gd name="connsiteY0" fmla="*/ 1175658 h 1175658"/>
              <a:gd name="connsiteX1" fmla="*/ 760020 w 760020"/>
              <a:gd name="connsiteY1" fmla="*/ 843149 h 1175658"/>
              <a:gd name="connsiteX2" fmla="*/ 760020 w 760020"/>
              <a:gd name="connsiteY2" fmla="*/ 0 h 117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0020" h="1175658">
                <a:moveTo>
                  <a:pt x="0" y="1175658"/>
                </a:moveTo>
                <a:lnTo>
                  <a:pt x="760020" y="843149"/>
                </a:lnTo>
                <a:lnTo>
                  <a:pt x="760020" y="0"/>
                </a:lnTo>
              </a:path>
            </a:pathLst>
          </a:custGeom>
          <a:ln w="38100">
            <a:solidFill>
              <a:schemeClr val="tx1">
                <a:alpha val="35000"/>
              </a:schemeClr>
            </a:solidFill>
            <a:headEnd type="oval"/>
            <a:tailEnd type="oval"/>
          </a:ln>
          <a:scene3d>
            <a:camera prst="orthographicFront"/>
            <a:lightRig rig="threePt" dir="t"/>
          </a:scene3d>
          <a:sp3d contourW="19050">
            <a:contourClr>
              <a:schemeClr val="bg1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TextBox 43"/>
          <p:cNvSpPr txBox="1">
            <a:spLocks noChangeArrowheads="1"/>
          </p:cNvSpPr>
          <p:nvPr/>
        </p:nvSpPr>
        <p:spPr bwMode="auto">
          <a:xfrm>
            <a:off x="3430588" y="2637507"/>
            <a:ext cx="20415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sz="16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sz="16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>
              <a:latin typeface="宋体" charset="-122"/>
            </a:endParaRPr>
          </a:p>
        </p:txBody>
      </p:sp>
      <p:grpSp>
        <p:nvGrpSpPr>
          <p:cNvPr id="35" name="组合 23"/>
          <p:cNvGrpSpPr>
            <a:grpSpLocks/>
          </p:cNvGrpSpPr>
          <p:nvPr/>
        </p:nvGrpSpPr>
        <p:grpSpPr bwMode="auto">
          <a:xfrm>
            <a:off x="5614988" y="2354932"/>
            <a:ext cx="1595437" cy="1966913"/>
            <a:chOff x="5614967" y="2385112"/>
            <a:chExt cx="1595574" cy="1966909"/>
          </a:xfrm>
        </p:grpSpPr>
        <p:sp>
          <p:nvSpPr>
            <p:cNvPr id="36" name="任意多边形 35"/>
            <p:cNvSpPr/>
            <p:nvPr/>
          </p:nvSpPr>
          <p:spPr bwMode="auto">
            <a:xfrm>
              <a:off x="6778598" y="3632021"/>
              <a:ext cx="431943" cy="720000"/>
            </a:xfrm>
            <a:custGeom>
              <a:avLst/>
              <a:gdLst>
                <a:gd name="connsiteX0" fmla="*/ 0 w 665018"/>
                <a:gd name="connsiteY0" fmla="*/ 688768 h 688768"/>
                <a:gd name="connsiteX1" fmla="*/ 665018 w 665018"/>
                <a:gd name="connsiteY1" fmla="*/ 558140 h 688768"/>
                <a:gd name="connsiteX2" fmla="*/ 665018 w 665018"/>
                <a:gd name="connsiteY2" fmla="*/ 0 h 688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018" h="688768">
                  <a:moveTo>
                    <a:pt x="0" y="688768"/>
                  </a:moveTo>
                  <a:lnTo>
                    <a:pt x="665018" y="558140"/>
                  </a:lnTo>
                  <a:lnTo>
                    <a:pt x="665018" y="0"/>
                  </a:lnTo>
                </a:path>
              </a:pathLst>
            </a:custGeom>
            <a:ln w="38100">
              <a:solidFill>
                <a:schemeClr val="tx1">
                  <a:alpha val="35000"/>
                </a:schemeClr>
              </a:solidFill>
              <a:headEnd type="oval"/>
              <a:tailEnd type="oval"/>
            </a:ln>
            <a:scene3d>
              <a:camera prst="orthographicFront"/>
              <a:lightRig rig="threePt" dir="t"/>
            </a:scene3d>
            <a:sp3d contourW="19050">
              <a:contourClr>
                <a:schemeClr val="bg1"/>
              </a:contourClr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 bwMode="auto">
            <a:xfrm>
              <a:off x="5614967" y="2385112"/>
              <a:ext cx="359953" cy="1080000"/>
            </a:xfrm>
            <a:custGeom>
              <a:avLst/>
              <a:gdLst>
                <a:gd name="connsiteX0" fmla="*/ 344385 w 344385"/>
                <a:gd name="connsiteY0" fmla="*/ 1092530 h 1092530"/>
                <a:gd name="connsiteX1" fmla="*/ 0 w 344385"/>
                <a:gd name="connsiteY1" fmla="*/ 593766 h 1092530"/>
                <a:gd name="connsiteX2" fmla="*/ 0 w 344385"/>
                <a:gd name="connsiteY2" fmla="*/ 0 h 109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4385" h="1092530">
                  <a:moveTo>
                    <a:pt x="344385" y="1092530"/>
                  </a:moveTo>
                  <a:lnTo>
                    <a:pt x="0" y="593766"/>
                  </a:lnTo>
                  <a:lnTo>
                    <a:pt x="0" y="0"/>
                  </a:lnTo>
                </a:path>
              </a:pathLst>
            </a:custGeom>
            <a:ln w="38100">
              <a:solidFill>
                <a:schemeClr val="tx1">
                  <a:alpha val="35000"/>
                </a:schemeClr>
              </a:solidFill>
              <a:headEnd type="oval"/>
              <a:tailEnd type="oval"/>
            </a:ln>
            <a:scene3d>
              <a:camera prst="orthographicFront"/>
              <a:lightRig rig="threePt" dir="t"/>
            </a:scene3d>
            <a:sp3d contourW="19050">
              <a:contourClr>
                <a:schemeClr val="bg1"/>
              </a:contourClr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8" name="TextBox 43"/>
          <p:cNvSpPr txBox="1">
            <a:spLocks noChangeArrowheads="1"/>
          </p:cNvSpPr>
          <p:nvPr/>
        </p:nvSpPr>
        <p:spPr bwMode="auto">
          <a:xfrm>
            <a:off x="5627688" y="2043782"/>
            <a:ext cx="179863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sz="16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sz="16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>
              <a:latin typeface="宋体" charset="-122"/>
            </a:endParaRPr>
          </a:p>
        </p:txBody>
      </p:sp>
      <p:sp>
        <p:nvSpPr>
          <p:cNvPr id="39" name="TextBox 43"/>
          <p:cNvSpPr txBox="1">
            <a:spLocks noChangeArrowheads="1"/>
          </p:cNvSpPr>
          <p:nvPr/>
        </p:nvSpPr>
        <p:spPr bwMode="auto">
          <a:xfrm>
            <a:off x="7202488" y="3302670"/>
            <a:ext cx="14144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sz="16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sz="16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>
              <a:latin typeface="宋体" charset="-122"/>
            </a:endParaRPr>
          </a:p>
        </p:txBody>
      </p:sp>
      <p:grpSp>
        <p:nvGrpSpPr>
          <p:cNvPr id="40" name="组合 79"/>
          <p:cNvGrpSpPr>
            <a:grpSpLocks/>
          </p:cNvGrpSpPr>
          <p:nvPr/>
        </p:nvGrpSpPr>
        <p:grpSpPr bwMode="auto">
          <a:xfrm>
            <a:off x="1208088" y="3728120"/>
            <a:ext cx="1758950" cy="319087"/>
            <a:chOff x="1434054" y="3901765"/>
            <a:chExt cx="1758017" cy="319808"/>
          </a:xfrm>
        </p:grpSpPr>
        <p:sp>
          <p:nvSpPr>
            <p:cNvPr id="41" name="TextBox 43"/>
            <p:cNvSpPr txBox="1">
              <a:spLocks noChangeArrowheads="1"/>
            </p:cNvSpPr>
            <p:nvPr/>
          </p:nvSpPr>
          <p:spPr bwMode="auto">
            <a:xfrm>
              <a:off x="1434054" y="3901765"/>
              <a:ext cx="69923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>
                <a:latin typeface="宋体" charset="-122"/>
              </a:endParaRPr>
            </a:p>
          </p:txBody>
        </p:sp>
        <p:sp>
          <p:nvSpPr>
            <p:cNvPr id="42" name="TextBox 43"/>
            <p:cNvSpPr txBox="1">
              <a:spLocks noChangeArrowheads="1"/>
            </p:cNvSpPr>
            <p:nvPr/>
          </p:nvSpPr>
          <p:spPr bwMode="auto">
            <a:xfrm>
              <a:off x="2492836" y="3913796"/>
              <a:ext cx="69923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>
                <a:latin typeface="宋体" charset="-122"/>
              </a:endParaRPr>
            </a:p>
          </p:txBody>
        </p:sp>
      </p:grpSp>
      <p:grpSp>
        <p:nvGrpSpPr>
          <p:cNvPr id="43" name="组合 20"/>
          <p:cNvGrpSpPr>
            <a:grpSpLocks/>
          </p:cNvGrpSpPr>
          <p:nvPr/>
        </p:nvGrpSpPr>
        <p:grpSpPr bwMode="auto">
          <a:xfrm>
            <a:off x="5119688" y="3704307"/>
            <a:ext cx="1770062" cy="668338"/>
            <a:chOff x="5345886" y="3877701"/>
            <a:chExt cx="1770049" cy="668723"/>
          </a:xfrm>
        </p:grpSpPr>
        <p:sp>
          <p:nvSpPr>
            <p:cNvPr id="44" name="TextBox 21"/>
            <p:cNvSpPr txBox="1">
              <a:spLocks noChangeArrowheads="1"/>
            </p:cNvSpPr>
            <p:nvPr/>
          </p:nvSpPr>
          <p:spPr bwMode="auto">
            <a:xfrm>
              <a:off x="5345886" y="3877701"/>
              <a:ext cx="69923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>
                <a:latin typeface="宋体" charset="-122"/>
              </a:endParaRPr>
            </a:p>
          </p:txBody>
        </p:sp>
        <p:sp>
          <p:nvSpPr>
            <p:cNvPr id="45" name="TextBox 43"/>
            <p:cNvSpPr txBox="1">
              <a:spLocks noChangeArrowheads="1"/>
            </p:cNvSpPr>
            <p:nvPr/>
          </p:nvSpPr>
          <p:spPr bwMode="auto">
            <a:xfrm>
              <a:off x="6416700" y="4238647"/>
              <a:ext cx="69923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>
                <a:latin typeface="宋体" charset="-122"/>
              </a:endParaRPr>
            </a:p>
          </p:txBody>
        </p:sp>
      </p:grpSp>
      <p:sp>
        <p:nvSpPr>
          <p:cNvPr id="46" name="燕尾形 45"/>
          <p:cNvSpPr/>
          <p:nvPr/>
        </p:nvSpPr>
        <p:spPr bwMode="auto">
          <a:xfrm>
            <a:off x="3917481" y="3737411"/>
            <a:ext cx="359953" cy="360000"/>
          </a:xfrm>
          <a:prstGeom prst="chevron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Moderately">
              <a:rot lat="20090638" lon="0" rev="0"/>
            </a:camera>
            <a:lightRig rig="twoPt" dir="t"/>
          </a:scene3d>
          <a:sp3d extrusionH="254000" contourW="19050">
            <a:bevelB w="0" h="381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0"/>
                            </p:stCondLst>
                            <p:childTnLst>
                              <p:par>
                                <p:cTn id="4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900"/>
                            </p:stCondLst>
                            <p:childTnLst>
                              <p:par>
                                <p:cTn id="5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4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90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4" grpId="0"/>
      <p:bldP spid="38" grpId="0"/>
      <p:bldP spid="3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19843</TotalTime>
  <Words>29</Words>
  <Application>Microsoft Office PowerPoint</Application>
  <PresentationFormat>全屏显示(4:3)</PresentationFormat>
  <Paragraphs>13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948</cp:revision>
  <dcterms:created xsi:type="dcterms:W3CDTF">2009-02-11T05:37:22Z</dcterms:created>
  <dcterms:modified xsi:type="dcterms:W3CDTF">2012-11-12T04:58:09Z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