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7"/>
          <p:cNvGrpSpPr>
            <a:grpSpLocks/>
          </p:cNvGrpSpPr>
          <p:nvPr/>
        </p:nvGrpSpPr>
        <p:grpSpPr bwMode="auto">
          <a:xfrm>
            <a:off x="2287588" y="1484784"/>
            <a:ext cx="6024562" cy="1439863"/>
            <a:chOff x="2287588" y="1549400"/>
            <a:chExt cx="6024562" cy="1439863"/>
          </a:xfrm>
        </p:grpSpPr>
        <p:sp>
          <p:nvSpPr>
            <p:cNvPr id="8" name="AutoShape 37"/>
            <p:cNvSpPr>
              <a:spLocks noChangeArrowheads="1"/>
            </p:cNvSpPr>
            <p:nvPr/>
          </p:nvSpPr>
          <p:spPr bwMode="gray">
            <a:xfrm>
              <a:off x="3092450" y="1897063"/>
              <a:ext cx="5219700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grpSp>
          <p:nvGrpSpPr>
            <p:cNvPr id="9" name="组合 16"/>
            <p:cNvGrpSpPr>
              <a:grpSpLocks/>
            </p:cNvGrpSpPr>
            <p:nvPr/>
          </p:nvGrpSpPr>
          <p:grpSpPr bwMode="auto">
            <a:xfrm>
              <a:off x="2287588" y="1549400"/>
              <a:ext cx="1527175" cy="1439863"/>
              <a:chOff x="2287588" y="1549400"/>
              <a:chExt cx="1527175" cy="1439863"/>
            </a:xfrm>
          </p:grpSpPr>
          <p:sp>
            <p:nvSpPr>
              <p:cNvPr id="11" name="AutoShape 42"/>
              <p:cNvSpPr>
                <a:spLocks noChangeArrowheads="1"/>
              </p:cNvSpPr>
              <p:nvPr/>
            </p:nvSpPr>
            <p:spPr bwMode="gray">
              <a:xfrm>
                <a:off x="2287588" y="1549400"/>
                <a:ext cx="1527175" cy="1439863"/>
              </a:xfrm>
              <a:prstGeom prst="upArrow">
                <a:avLst>
                  <a:gd name="adj1" fmla="val 70984"/>
                  <a:gd name="adj2" fmla="val 47804"/>
                </a:avLst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 bwMode="auto">
              <a:xfrm>
                <a:off x="2358761" y="2273660"/>
                <a:ext cx="1416304" cy="369320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>
                <a:spAutoFit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10" name="TextBox 43"/>
            <p:cNvSpPr txBox="1">
              <a:spLocks noChangeArrowheads="1"/>
            </p:cNvSpPr>
            <p:nvPr/>
          </p:nvSpPr>
          <p:spPr bwMode="auto">
            <a:xfrm>
              <a:off x="3956050" y="2174875"/>
              <a:ext cx="39354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1560513" y="2869084"/>
            <a:ext cx="6751637" cy="1439863"/>
            <a:chOff x="1560513" y="2933700"/>
            <a:chExt cx="6751637" cy="1439863"/>
          </a:xfrm>
        </p:grpSpPr>
        <p:sp>
          <p:nvSpPr>
            <p:cNvPr id="14" name="AutoShape 38"/>
            <p:cNvSpPr>
              <a:spLocks noChangeArrowheads="1"/>
            </p:cNvSpPr>
            <p:nvPr/>
          </p:nvSpPr>
          <p:spPr bwMode="gray">
            <a:xfrm>
              <a:off x="2373313" y="3281363"/>
              <a:ext cx="5938837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grpSp>
          <p:nvGrpSpPr>
            <p:cNvPr id="15" name="组合 17"/>
            <p:cNvGrpSpPr>
              <a:grpSpLocks/>
            </p:cNvGrpSpPr>
            <p:nvPr/>
          </p:nvGrpSpPr>
          <p:grpSpPr bwMode="auto">
            <a:xfrm>
              <a:off x="1560513" y="2933700"/>
              <a:ext cx="1527175" cy="1439863"/>
              <a:chOff x="1560513" y="2933700"/>
              <a:chExt cx="1527175" cy="1439863"/>
            </a:xfrm>
          </p:grpSpPr>
          <p:sp>
            <p:nvSpPr>
              <p:cNvPr id="17" name="AutoShape 42"/>
              <p:cNvSpPr>
                <a:spLocks noChangeArrowheads="1"/>
              </p:cNvSpPr>
              <p:nvPr/>
            </p:nvSpPr>
            <p:spPr bwMode="gray">
              <a:xfrm>
                <a:off x="1560513" y="2933700"/>
                <a:ext cx="1527175" cy="1439863"/>
              </a:xfrm>
              <a:prstGeom prst="upArrow">
                <a:avLst>
                  <a:gd name="adj1" fmla="val 70984"/>
                  <a:gd name="adj2" fmla="val 47804"/>
                </a:avLst>
              </a:prstGeom>
              <a:gradFill>
                <a:gsLst>
                  <a:gs pos="0">
                    <a:srgbClr val="FFC000"/>
                  </a:gs>
                  <a:gs pos="75000">
                    <a:srgbClr val="FF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 bwMode="auto">
              <a:xfrm>
                <a:off x="1624886" y="3669280"/>
                <a:ext cx="1416304" cy="369320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>
                <a:spAutoFit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3306763" y="3559175"/>
              <a:ext cx="39338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9"/>
          <p:cNvGrpSpPr>
            <a:grpSpLocks/>
          </p:cNvGrpSpPr>
          <p:nvPr/>
        </p:nvGrpSpPr>
        <p:grpSpPr bwMode="auto">
          <a:xfrm>
            <a:off x="831850" y="4253384"/>
            <a:ext cx="7480300" cy="1439863"/>
            <a:chOff x="831850" y="4318000"/>
            <a:chExt cx="7480300" cy="1439863"/>
          </a:xfrm>
        </p:grpSpPr>
        <p:sp>
          <p:nvSpPr>
            <p:cNvPr id="20" name="AutoShape 41"/>
            <p:cNvSpPr>
              <a:spLocks noChangeArrowheads="1"/>
            </p:cNvSpPr>
            <p:nvPr/>
          </p:nvSpPr>
          <p:spPr bwMode="gray">
            <a:xfrm>
              <a:off x="1652588" y="4665663"/>
              <a:ext cx="6659562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grpSp>
          <p:nvGrpSpPr>
            <p:cNvPr id="21" name="组合 18"/>
            <p:cNvGrpSpPr>
              <a:grpSpLocks/>
            </p:cNvGrpSpPr>
            <p:nvPr/>
          </p:nvGrpSpPr>
          <p:grpSpPr bwMode="auto">
            <a:xfrm>
              <a:off x="831850" y="4318000"/>
              <a:ext cx="1527175" cy="1439863"/>
              <a:chOff x="831850" y="4318000"/>
              <a:chExt cx="1527175" cy="1439863"/>
            </a:xfrm>
          </p:grpSpPr>
          <p:sp>
            <p:nvSpPr>
              <p:cNvPr id="28" name="AutoShape 42"/>
              <p:cNvSpPr>
                <a:spLocks noChangeArrowheads="1"/>
              </p:cNvSpPr>
              <p:nvPr/>
            </p:nvSpPr>
            <p:spPr bwMode="gray">
              <a:xfrm>
                <a:off x="831850" y="4318000"/>
                <a:ext cx="1527175" cy="1439863"/>
              </a:xfrm>
              <a:prstGeom prst="upArrow">
                <a:avLst>
                  <a:gd name="adj1" fmla="val 70984"/>
                  <a:gd name="adj2" fmla="val 47804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75000">
                    <a:schemeClr val="tx1">
                      <a:lumMod val="65000"/>
                      <a:lumOff val="35000"/>
                    </a:schemeClr>
                  </a:gs>
                </a:gsLst>
                <a:lin ang="3000000" scaled="0"/>
              </a:gradFill>
              <a:ln w="31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 bwMode="auto">
              <a:xfrm>
                <a:off x="903046" y="5064895"/>
                <a:ext cx="1416304" cy="369320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>
                <a:spAutoFit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22" name="TextBox 43"/>
            <p:cNvSpPr txBox="1">
              <a:spLocks noChangeArrowheads="1"/>
            </p:cNvSpPr>
            <p:nvPr/>
          </p:nvSpPr>
          <p:spPr bwMode="auto">
            <a:xfrm>
              <a:off x="2597150" y="4943475"/>
              <a:ext cx="39338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6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43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947</cp:revision>
  <dcterms:created xsi:type="dcterms:W3CDTF">2009-02-11T05:37:22Z</dcterms:created>
  <dcterms:modified xsi:type="dcterms:W3CDTF">2012-11-12T04:53:52Z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