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2888878" y="2610892"/>
            <a:ext cx="5643562" cy="827087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888878" y="3666579"/>
            <a:ext cx="5643562" cy="827088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888878" y="4723854"/>
            <a:ext cx="5643562" cy="827088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2888878" y="1556792"/>
            <a:ext cx="5643562" cy="828675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grpSp>
        <p:nvGrpSpPr>
          <p:cNvPr id="24" name="组合 30"/>
          <p:cNvGrpSpPr>
            <a:grpSpLocks/>
          </p:cNvGrpSpPr>
          <p:nvPr/>
        </p:nvGrpSpPr>
        <p:grpSpPr bwMode="auto">
          <a:xfrm>
            <a:off x="990228" y="1556792"/>
            <a:ext cx="1944687" cy="895350"/>
            <a:chOff x="785813" y="1785954"/>
            <a:chExt cx="1944687" cy="895350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785813" y="1785954"/>
              <a:ext cx="1928812" cy="828675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8E6C00"/>
                </a:gs>
                <a:gs pos="50000">
                  <a:srgbClr val="FFC000"/>
                </a:gs>
                <a:gs pos="100000">
                  <a:srgbClr val="FFFF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项目标题</a:t>
              </a:r>
            </a:p>
          </p:txBody>
        </p:sp>
        <p:sp>
          <p:nvSpPr>
            <p:cNvPr id="26" name="任意多边形 25"/>
            <p:cNvSpPr/>
            <p:nvPr/>
          </p:nvSpPr>
          <p:spPr bwMode="auto">
            <a:xfrm>
              <a:off x="806450" y="2609875"/>
              <a:ext cx="1908175" cy="71429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C89800">
                    <a:alpha val="0"/>
                  </a:srgbClr>
                </a:gs>
                <a:gs pos="50000">
                  <a:srgbClr val="C89800">
                    <a:alpha val="0"/>
                  </a:srgbClr>
                </a:gs>
                <a:gs pos="100000">
                  <a:srgbClr val="C898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785813" y="1795479"/>
              <a:ext cx="1944687" cy="131762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988640" y="2612479"/>
            <a:ext cx="1943100" cy="892175"/>
            <a:chOff x="784225" y="2841642"/>
            <a:chExt cx="1943100" cy="892175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785813" y="2841642"/>
              <a:ext cx="1928812" cy="827088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8E6C00"/>
                </a:gs>
                <a:gs pos="50000">
                  <a:srgbClr val="FFC000"/>
                </a:gs>
                <a:gs pos="100000">
                  <a:srgbClr val="FFFF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项目标题</a:t>
              </a: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796925" y="3662379"/>
              <a:ext cx="1906588" cy="71438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C89800">
                    <a:alpha val="0"/>
                  </a:srgbClr>
                </a:gs>
                <a:gs pos="50000">
                  <a:srgbClr val="C89800">
                    <a:alpha val="0"/>
                  </a:srgbClr>
                </a:gs>
                <a:gs pos="100000">
                  <a:srgbClr val="C898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784225" y="2849580"/>
              <a:ext cx="1943100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2" name="组合 32"/>
          <p:cNvGrpSpPr>
            <a:grpSpLocks/>
          </p:cNvGrpSpPr>
          <p:nvPr/>
        </p:nvGrpSpPr>
        <p:grpSpPr bwMode="auto">
          <a:xfrm>
            <a:off x="990228" y="3669754"/>
            <a:ext cx="1944687" cy="896938"/>
            <a:chOff x="785813" y="3898917"/>
            <a:chExt cx="1944687" cy="896937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785813" y="3898917"/>
              <a:ext cx="1928812" cy="828674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8E6C00"/>
                </a:gs>
                <a:gs pos="50000">
                  <a:srgbClr val="FFC000"/>
                </a:gs>
                <a:gs pos="100000">
                  <a:srgbClr val="FFFF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项目标题</a:t>
              </a:r>
            </a:p>
          </p:txBody>
        </p:sp>
        <p:sp>
          <p:nvSpPr>
            <p:cNvPr id="34" name="任意多边形 33"/>
            <p:cNvSpPr/>
            <p:nvPr/>
          </p:nvSpPr>
          <p:spPr bwMode="auto">
            <a:xfrm>
              <a:off x="795338" y="4724417"/>
              <a:ext cx="1909762" cy="71437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C89800">
                    <a:alpha val="0"/>
                  </a:srgbClr>
                </a:gs>
                <a:gs pos="50000">
                  <a:srgbClr val="C89800">
                    <a:alpha val="0"/>
                  </a:srgbClr>
                </a:gs>
                <a:gs pos="100000">
                  <a:srgbClr val="C898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785813" y="3910030"/>
              <a:ext cx="1944687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6" name="组合 33"/>
          <p:cNvGrpSpPr>
            <a:grpSpLocks/>
          </p:cNvGrpSpPr>
          <p:nvPr/>
        </p:nvGrpSpPr>
        <p:grpSpPr bwMode="auto">
          <a:xfrm>
            <a:off x="990228" y="4728617"/>
            <a:ext cx="1952625" cy="900112"/>
            <a:chOff x="785813" y="4957779"/>
            <a:chExt cx="1952625" cy="900113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785813" y="4957779"/>
              <a:ext cx="1928812" cy="82867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8E6C00"/>
                </a:gs>
                <a:gs pos="50000">
                  <a:srgbClr val="FFC000"/>
                </a:gs>
                <a:gs pos="100000">
                  <a:srgbClr val="FFFF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Arial Black" pitchFamily="34" charset="0"/>
                  <a:ea typeface="+mn-ea"/>
                </a:rPr>
                <a:t>项目标题</a:t>
              </a:r>
            </a:p>
          </p:txBody>
        </p:sp>
        <p:sp>
          <p:nvSpPr>
            <p:cNvPr id="38" name="任意多边形 37"/>
            <p:cNvSpPr/>
            <p:nvPr/>
          </p:nvSpPr>
          <p:spPr bwMode="auto">
            <a:xfrm>
              <a:off x="785813" y="5786454"/>
              <a:ext cx="1908175" cy="71438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C89800">
                    <a:alpha val="0"/>
                  </a:srgbClr>
                </a:gs>
                <a:gs pos="50000">
                  <a:srgbClr val="C89800">
                    <a:alpha val="0"/>
                  </a:srgbClr>
                </a:gs>
                <a:gs pos="100000">
                  <a:srgbClr val="C89800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793750" y="4962541"/>
              <a:ext cx="1944688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sp>
        <p:nvSpPr>
          <p:cNvPr id="40" name="下箭头 39"/>
          <p:cNvSpPr/>
          <p:nvPr/>
        </p:nvSpPr>
        <p:spPr>
          <a:xfrm>
            <a:off x="1723653" y="4444454"/>
            <a:ext cx="500062" cy="357188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" name="下箭头 40"/>
          <p:cNvSpPr/>
          <p:nvPr/>
        </p:nvSpPr>
        <p:spPr>
          <a:xfrm>
            <a:off x="1723653" y="3393529"/>
            <a:ext cx="500062" cy="357188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1723653" y="2342604"/>
            <a:ext cx="500062" cy="357188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19712</TotalTime>
  <Words>49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943</cp:revision>
  <dcterms:created xsi:type="dcterms:W3CDTF">2009-02-11T05:37:22Z</dcterms:created>
  <dcterms:modified xsi:type="dcterms:W3CDTF">2012-11-08T05:52:55Z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