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35"/>
          <p:cNvGrpSpPr>
            <a:grpSpLocks/>
          </p:cNvGrpSpPr>
          <p:nvPr/>
        </p:nvGrpSpPr>
        <p:grpSpPr bwMode="auto">
          <a:xfrm>
            <a:off x="1246188" y="1759000"/>
            <a:ext cx="6805612" cy="3441700"/>
            <a:chOff x="785" y="1649"/>
            <a:chExt cx="4287" cy="2168"/>
          </a:xfrm>
        </p:grpSpPr>
        <p:sp>
          <p:nvSpPr>
            <p:cNvPr id="56" name="AutoShape 4"/>
            <p:cNvSpPr>
              <a:spLocks noChangeArrowheads="1"/>
            </p:cNvSpPr>
            <p:nvPr/>
          </p:nvSpPr>
          <p:spPr bwMode="auto">
            <a:xfrm>
              <a:off x="2835" y="2373"/>
              <a:ext cx="2237" cy="242"/>
            </a:xfrm>
            <a:prstGeom prst="roundRect">
              <a:avLst>
                <a:gd name="adj" fmla="val 4958"/>
              </a:avLst>
            </a:prstGeom>
            <a:solidFill>
              <a:srgbClr val="FEB73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Oval 5"/>
            <p:cNvSpPr>
              <a:spLocks noChangeArrowheads="1"/>
            </p:cNvSpPr>
            <p:nvPr/>
          </p:nvSpPr>
          <p:spPr bwMode="auto">
            <a:xfrm rot="-2179219">
              <a:off x="785" y="1649"/>
              <a:ext cx="2168" cy="2168"/>
            </a:xfrm>
            <a:prstGeom prst="ellipse">
              <a:avLst/>
            </a:prstGeom>
            <a:solidFill>
              <a:srgbClr val="FEB738"/>
            </a:solidFill>
            <a:ln w="15875" algn="ctr">
              <a:solidFill>
                <a:srgbClr val="FACA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26"/>
            <p:cNvSpPr>
              <a:spLocks/>
            </p:cNvSpPr>
            <p:nvPr/>
          </p:nvSpPr>
          <p:spPr bwMode="auto">
            <a:xfrm>
              <a:off x="851" y="1653"/>
              <a:ext cx="2030" cy="725"/>
            </a:xfrm>
            <a:custGeom>
              <a:avLst/>
              <a:gdLst>
                <a:gd name="T0" fmla="*/ 1022 w 2030"/>
                <a:gd name="T1" fmla="*/ 0 h 725"/>
                <a:gd name="T2" fmla="*/ 0 w 2030"/>
                <a:gd name="T3" fmla="*/ 725 h 725"/>
                <a:gd name="T4" fmla="*/ 2030 w 2030"/>
                <a:gd name="T5" fmla="*/ 723 h 725"/>
                <a:gd name="T6" fmla="*/ 1022 w 2030"/>
                <a:gd name="T7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30" h="725">
                  <a:moveTo>
                    <a:pt x="1022" y="0"/>
                  </a:moveTo>
                  <a:cubicBezTo>
                    <a:pt x="553" y="0"/>
                    <a:pt x="134" y="311"/>
                    <a:pt x="0" y="725"/>
                  </a:cubicBezTo>
                  <a:cubicBezTo>
                    <a:pt x="1914" y="725"/>
                    <a:pt x="2030" y="723"/>
                    <a:pt x="2030" y="723"/>
                  </a:cubicBezTo>
                  <a:cubicBezTo>
                    <a:pt x="1894" y="309"/>
                    <a:pt x="1489" y="0"/>
                    <a:pt x="1022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7"/>
                </a:gs>
                <a:gs pos="100000">
                  <a:srgbClr val="FBAE15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5875" cap="flat" cmpd="sng">
                  <a:solidFill>
                    <a:srgbClr val="FACA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AutoShape 28"/>
            <p:cNvSpPr>
              <a:spLocks noChangeArrowheads="1"/>
            </p:cNvSpPr>
            <p:nvPr/>
          </p:nvSpPr>
          <p:spPr bwMode="auto">
            <a:xfrm>
              <a:off x="2835" y="2373"/>
              <a:ext cx="2237" cy="242"/>
            </a:xfrm>
            <a:prstGeom prst="roundRect">
              <a:avLst>
                <a:gd name="adj" fmla="val 4958"/>
              </a:avLst>
            </a:prstGeom>
            <a:gradFill rotWithShape="1">
              <a:gsLst>
                <a:gs pos="0">
                  <a:srgbClr val="FEB738"/>
                </a:gs>
                <a:gs pos="100000">
                  <a:srgbClr val="FE690E">
                    <a:alpha val="84000"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0" name="Group 34"/>
          <p:cNvGrpSpPr>
            <a:grpSpLocks/>
          </p:cNvGrpSpPr>
          <p:nvPr/>
        </p:nvGrpSpPr>
        <p:grpSpPr bwMode="auto">
          <a:xfrm>
            <a:off x="1797050" y="2292400"/>
            <a:ext cx="5770563" cy="2376487"/>
            <a:chOff x="1132" y="1985"/>
            <a:chExt cx="3635" cy="1497"/>
          </a:xfrm>
        </p:grpSpPr>
        <p:sp>
          <p:nvSpPr>
            <p:cNvPr id="61" name="Oval 8"/>
            <p:cNvSpPr>
              <a:spLocks noChangeArrowheads="1"/>
            </p:cNvSpPr>
            <p:nvPr/>
          </p:nvSpPr>
          <p:spPr bwMode="auto">
            <a:xfrm rot="-1983392">
              <a:off x="1132" y="1985"/>
              <a:ext cx="1497" cy="1497"/>
            </a:xfrm>
            <a:prstGeom prst="ellipse">
              <a:avLst/>
            </a:prstGeom>
            <a:solidFill>
              <a:srgbClr val="FF9225"/>
            </a:solidFill>
            <a:ln w="19050" algn="ctr">
              <a:solidFill>
                <a:srgbClr val="E1810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AutoShape 9"/>
            <p:cNvSpPr>
              <a:spLocks noChangeArrowheads="1"/>
            </p:cNvSpPr>
            <p:nvPr/>
          </p:nvSpPr>
          <p:spPr bwMode="auto">
            <a:xfrm>
              <a:off x="2502" y="2858"/>
              <a:ext cx="2265" cy="252"/>
            </a:xfrm>
            <a:prstGeom prst="roundRect">
              <a:avLst>
                <a:gd name="adj" fmla="val 11111"/>
              </a:avLst>
            </a:prstGeom>
            <a:solidFill>
              <a:srgbClr val="FF922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E1810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23"/>
            <p:cNvSpPr>
              <a:spLocks/>
            </p:cNvSpPr>
            <p:nvPr/>
          </p:nvSpPr>
          <p:spPr bwMode="auto">
            <a:xfrm>
              <a:off x="1175" y="1991"/>
              <a:ext cx="1413" cy="517"/>
            </a:xfrm>
            <a:custGeom>
              <a:avLst/>
              <a:gdLst>
                <a:gd name="T0" fmla="*/ 707 w 1413"/>
                <a:gd name="T1" fmla="*/ 0 h 517"/>
                <a:gd name="T2" fmla="*/ 0 w 1413"/>
                <a:gd name="T3" fmla="*/ 517 h 517"/>
                <a:gd name="T4" fmla="*/ 1413 w 1413"/>
                <a:gd name="T5" fmla="*/ 517 h 517"/>
                <a:gd name="T6" fmla="*/ 707 w 1413"/>
                <a:gd name="T7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3" h="517">
                  <a:moveTo>
                    <a:pt x="707" y="0"/>
                  </a:moveTo>
                  <a:cubicBezTo>
                    <a:pt x="374" y="0"/>
                    <a:pt x="91" y="218"/>
                    <a:pt x="0" y="517"/>
                  </a:cubicBezTo>
                  <a:cubicBezTo>
                    <a:pt x="1359" y="517"/>
                    <a:pt x="1413" y="517"/>
                    <a:pt x="1413" y="517"/>
                  </a:cubicBezTo>
                  <a:cubicBezTo>
                    <a:pt x="1323" y="223"/>
                    <a:pt x="1039" y="0"/>
                    <a:pt x="70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EE8E00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E1810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AutoShape 24"/>
            <p:cNvSpPr>
              <a:spLocks noChangeArrowheads="1"/>
            </p:cNvSpPr>
            <p:nvPr/>
          </p:nvSpPr>
          <p:spPr bwMode="auto">
            <a:xfrm>
              <a:off x="2498" y="2856"/>
              <a:ext cx="2265" cy="252"/>
            </a:xfrm>
            <a:prstGeom prst="roundRect">
              <a:avLst>
                <a:gd name="adj" fmla="val 11111"/>
              </a:avLst>
            </a:prstGeom>
            <a:gradFill rotWithShape="1">
              <a:gsLst>
                <a:gs pos="0">
                  <a:srgbClr val="FF9225"/>
                </a:gs>
                <a:gs pos="100000">
                  <a:srgbClr val="FE690E">
                    <a:alpha val="83000"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E1810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5" name="Group 33"/>
          <p:cNvGrpSpPr>
            <a:grpSpLocks/>
          </p:cNvGrpSpPr>
          <p:nvPr/>
        </p:nvGrpSpPr>
        <p:grpSpPr bwMode="auto">
          <a:xfrm>
            <a:off x="2339975" y="2838500"/>
            <a:ext cx="5468938" cy="1295400"/>
            <a:chOff x="1474" y="2329"/>
            <a:chExt cx="3445" cy="816"/>
          </a:xfrm>
        </p:grpSpPr>
        <p:sp>
          <p:nvSpPr>
            <p:cNvPr id="66" name="Oval 12"/>
            <p:cNvSpPr>
              <a:spLocks noChangeArrowheads="1"/>
            </p:cNvSpPr>
            <p:nvPr/>
          </p:nvSpPr>
          <p:spPr bwMode="auto">
            <a:xfrm>
              <a:off x="1474" y="2329"/>
              <a:ext cx="816" cy="816"/>
            </a:xfrm>
            <a:prstGeom prst="ellipse">
              <a:avLst/>
            </a:prstGeom>
            <a:solidFill>
              <a:srgbClr val="FE6C1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2225">
                  <a:solidFill>
                    <a:srgbClr val="D661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AutoShape 14"/>
            <p:cNvSpPr>
              <a:spLocks noChangeArrowheads="1"/>
            </p:cNvSpPr>
            <p:nvPr/>
          </p:nvSpPr>
          <p:spPr bwMode="auto">
            <a:xfrm>
              <a:off x="2255" y="2613"/>
              <a:ext cx="2664" cy="245"/>
            </a:xfrm>
            <a:prstGeom prst="roundRect">
              <a:avLst>
                <a:gd name="adj" fmla="val 6611"/>
              </a:avLst>
            </a:prstGeom>
            <a:solidFill>
              <a:srgbClr val="FE6C1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20"/>
            <p:cNvSpPr>
              <a:spLocks/>
            </p:cNvSpPr>
            <p:nvPr/>
          </p:nvSpPr>
          <p:spPr bwMode="auto">
            <a:xfrm>
              <a:off x="1497" y="2339"/>
              <a:ext cx="771" cy="308"/>
            </a:xfrm>
            <a:custGeom>
              <a:avLst/>
              <a:gdLst>
                <a:gd name="T0" fmla="*/ 400 w 800"/>
                <a:gd name="T1" fmla="*/ 0 h 320"/>
                <a:gd name="T2" fmla="*/ 0 w 800"/>
                <a:gd name="T3" fmla="*/ 320 h 320"/>
                <a:gd name="T4" fmla="*/ 800 w 800"/>
                <a:gd name="T5" fmla="*/ 320 h 320"/>
                <a:gd name="T6" fmla="*/ 400 w 800"/>
                <a:gd name="T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320">
                  <a:moveTo>
                    <a:pt x="400" y="0"/>
                  </a:moveTo>
                  <a:cubicBezTo>
                    <a:pt x="204" y="0"/>
                    <a:pt x="41" y="137"/>
                    <a:pt x="0" y="320"/>
                  </a:cubicBezTo>
                  <a:cubicBezTo>
                    <a:pt x="800" y="320"/>
                    <a:pt x="800" y="320"/>
                    <a:pt x="800" y="320"/>
                  </a:cubicBezTo>
                  <a:cubicBezTo>
                    <a:pt x="759" y="137"/>
                    <a:pt x="596" y="0"/>
                    <a:pt x="400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8999"/>
                  </a:srgbClr>
                </a:gs>
                <a:gs pos="100000">
                  <a:srgbClr val="F25904">
                    <a:alpha val="11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2225" cap="flat" cmpd="sng">
                  <a:solidFill>
                    <a:srgbClr val="D66100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AutoShape 22"/>
            <p:cNvSpPr>
              <a:spLocks noChangeArrowheads="1"/>
            </p:cNvSpPr>
            <p:nvPr/>
          </p:nvSpPr>
          <p:spPr bwMode="auto">
            <a:xfrm>
              <a:off x="2255" y="2613"/>
              <a:ext cx="2664" cy="245"/>
            </a:xfrm>
            <a:prstGeom prst="roundRect">
              <a:avLst>
                <a:gd name="adj" fmla="val 6611"/>
              </a:avLst>
            </a:prstGeom>
            <a:gradFill rotWithShape="1">
              <a:gsLst>
                <a:gs pos="0">
                  <a:srgbClr val="F5652B">
                    <a:alpha val="0"/>
                  </a:srgbClr>
                </a:gs>
                <a:gs pos="100000">
                  <a:srgbClr val="FE731E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0" name="Oval 29"/>
          <p:cNvSpPr>
            <a:spLocks noChangeArrowheads="1"/>
          </p:cNvSpPr>
          <p:nvPr/>
        </p:nvSpPr>
        <p:spPr bwMode="auto">
          <a:xfrm>
            <a:off x="1076325" y="5214987"/>
            <a:ext cx="3711575" cy="1000125"/>
          </a:xfrm>
          <a:prstGeom prst="ellipse">
            <a:avLst/>
          </a:prstGeom>
          <a:gradFill rotWithShape="1">
            <a:gsLst>
              <a:gs pos="0">
                <a:srgbClr val="000000">
                  <a:alpha val="35001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Text Box 31"/>
          <p:cNvSpPr txBox="1">
            <a:spLocks noChangeArrowheads="1"/>
          </p:cNvSpPr>
          <p:nvPr/>
        </p:nvSpPr>
        <p:spPr bwMode="auto">
          <a:xfrm>
            <a:off x="1691680" y="866800"/>
            <a:ext cx="788511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Click to type slide title</a:t>
            </a:r>
          </a:p>
        </p:txBody>
      </p:sp>
      <p:sp>
        <p:nvSpPr>
          <p:cNvPr id="72" name="Text Box 32"/>
          <p:cNvSpPr txBox="1">
            <a:spLocks noChangeArrowheads="1"/>
          </p:cNvSpPr>
          <p:nvPr/>
        </p:nvSpPr>
        <p:spPr bwMode="auto">
          <a:xfrm>
            <a:off x="4656138" y="4137075"/>
            <a:ext cx="3606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 wide range of subjects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19506</TotalTime>
  <Words>11</Words>
  <Application>Microsoft Office PowerPoint</Application>
  <PresentationFormat>全屏显示(4:3)</PresentationFormat>
  <Paragraphs>3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942</cp:revision>
  <dcterms:created xsi:type="dcterms:W3CDTF">2009-02-11T05:37:22Z</dcterms:created>
  <dcterms:modified xsi:type="dcterms:W3CDTF">2012-11-08T02:13:02Z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