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55"/>
          <p:cNvGrpSpPr>
            <a:grpSpLocks/>
          </p:cNvGrpSpPr>
          <p:nvPr/>
        </p:nvGrpSpPr>
        <p:grpSpPr bwMode="auto">
          <a:xfrm>
            <a:off x="1793875" y="1493565"/>
            <a:ext cx="5299075" cy="4635500"/>
            <a:chOff x="1130" y="1224"/>
            <a:chExt cx="3338" cy="2920"/>
          </a:xfrm>
        </p:grpSpPr>
        <p:grpSp>
          <p:nvGrpSpPr>
            <p:cNvPr id="106" name="Group 152"/>
            <p:cNvGrpSpPr>
              <a:grpSpLocks/>
            </p:cNvGrpSpPr>
            <p:nvPr/>
          </p:nvGrpSpPr>
          <p:grpSpPr bwMode="auto">
            <a:xfrm>
              <a:off x="2370" y="1224"/>
              <a:ext cx="914" cy="915"/>
              <a:chOff x="2370" y="1224"/>
              <a:chExt cx="914" cy="915"/>
            </a:xfrm>
          </p:grpSpPr>
          <p:grpSp>
            <p:nvGrpSpPr>
              <p:cNvPr id="137" name="Group 151"/>
              <p:cNvGrpSpPr>
                <a:grpSpLocks/>
              </p:cNvGrpSpPr>
              <p:nvPr/>
            </p:nvGrpSpPr>
            <p:grpSpPr bwMode="auto">
              <a:xfrm>
                <a:off x="2370" y="1224"/>
                <a:ext cx="914" cy="915"/>
                <a:chOff x="2370" y="1224"/>
                <a:chExt cx="914" cy="915"/>
              </a:xfrm>
            </p:grpSpPr>
            <p:sp>
              <p:nvSpPr>
                <p:cNvPr id="139" name="Oval 7"/>
                <p:cNvSpPr>
                  <a:spLocks noChangeArrowheads="1"/>
                </p:cNvSpPr>
                <p:nvPr/>
              </p:nvSpPr>
              <p:spPr bwMode="auto">
                <a:xfrm>
                  <a:off x="2370" y="1224"/>
                  <a:ext cx="914" cy="91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4FA7FF"/>
                    </a:gs>
                    <a:gs pos="100000">
                      <a:srgbClr val="004B96"/>
                    </a:gs>
                  </a:gsLst>
                  <a:path path="shape">
                    <a:fillToRect l="50000" t="50000" r="50000" b="50000"/>
                  </a:path>
                </a:gradFill>
                <a:ln w="44450" algn="ctr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0" name="Freeform 28"/>
                <p:cNvSpPr>
                  <a:spLocks/>
                </p:cNvSpPr>
                <p:nvPr/>
              </p:nvSpPr>
              <p:spPr bwMode="auto">
                <a:xfrm>
                  <a:off x="2832" y="1280"/>
                  <a:ext cx="390" cy="383"/>
                </a:xfrm>
                <a:custGeom>
                  <a:avLst/>
                  <a:gdLst>
                    <a:gd name="T0" fmla="*/ 0 w 165"/>
                    <a:gd name="T1" fmla="*/ 12 h 162"/>
                    <a:gd name="T2" fmla="*/ 0 w 165"/>
                    <a:gd name="T3" fmla="*/ 12 h 162"/>
                    <a:gd name="T4" fmla="*/ 153 w 165"/>
                    <a:gd name="T5" fmla="*/ 162 h 162"/>
                    <a:gd name="T6" fmla="*/ 165 w 165"/>
                    <a:gd name="T7" fmla="*/ 161 h 162"/>
                    <a:gd name="T8" fmla="*/ 1 w 165"/>
                    <a:gd name="T9" fmla="*/ 0 h 162"/>
                    <a:gd name="T10" fmla="*/ 0 w 165"/>
                    <a:gd name="T11" fmla="*/ 1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5" h="162">
                      <a:moveTo>
                        <a:pt x="0" y="12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" y="12"/>
                        <a:pt x="143" y="21"/>
                        <a:pt x="153" y="162"/>
                      </a:cubicBezTo>
                      <a:cubicBezTo>
                        <a:pt x="165" y="161"/>
                        <a:pt x="165" y="161"/>
                        <a:pt x="165" y="161"/>
                      </a:cubicBezTo>
                      <a:cubicBezTo>
                        <a:pt x="155" y="10"/>
                        <a:pt x="3" y="0"/>
                        <a:pt x="1" y="0"/>
                      </a:cubicBez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38" name="Text Box 52"/>
              <p:cNvSpPr txBox="1">
                <a:spLocks noChangeArrowheads="1"/>
              </p:cNvSpPr>
              <p:nvPr/>
            </p:nvSpPr>
            <p:spPr bwMode="auto">
              <a:xfrm>
                <a:off x="2448" y="1400"/>
                <a:ext cx="806" cy="4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 TEXT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CIBTEBS</a:t>
                </a:r>
              </a:p>
            </p:txBody>
          </p:sp>
        </p:grpSp>
        <p:grpSp>
          <p:nvGrpSpPr>
            <p:cNvPr id="107" name="Group 144"/>
            <p:cNvGrpSpPr>
              <a:grpSpLocks/>
            </p:cNvGrpSpPr>
            <p:nvPr/>
          </p:nvGrpSpPr>
          <p:grpSpPr bwMode="auto">
            <a:xfrm>
              <a:off x="3556" y="1796"/>
              <a:ext cx="912" cy="912"/>
              <a:chOff x="3556" y="1796"/>
              <a:chExt cx="912" cy="912"/>
            </a:xfrm>
          </p:grpSpPr>
          <p:grpSp>
            <p:nvGrpSpPr>
              <p:cNvPr id="133" name="Group 143"/>
              <p:cNvGrpSpPr>
                <a:grpSpLocks/>
              </p:cNvGrpSpPr>
              <p:nvPr/>
            </p:nvGrpSpPr>
            <p:grpSpPr bwMode="auto">
              <a:xfrm>
                <a:off x="3556" y="1796"/>
                <a:ext cx="912" cy="912"/>
                <a:chOff x="3556" y="1796"/>
                <a:chExt cx="912" cy="912"/>
              </a:xfrm>
            </p:grpSpPr>
            <p:sp>
              <p:nvSpPr>
                <p:cNvPr id="135" name="Oval 11"/>
                <p:cNvSpPr>
                  <a:spLocks noChangeArrowheads="1"/>
                </p:cNvSpPr>
                <p:nvPr/>
              </p:nvSpPr>
              <p:spPr bwMode="auto">
                <a:xfrm>
                  <a:off x="3556" y="1796"/>
                  <a:ext cx="912" cy="9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69B4FF"/>
                    </a:gs>
                    <a:gs pos="100000">
                      <a:srgbClr val="0068D0"/>
                    </a:gs>
                  </a:gsLst>
                  <a:path path="shape">
                    <a:fillToRect l="50000" t="50000" r="50000" b="50000"/>
                  </a:path>
                </a:gradFill>
                <a:ln w="44450" algn="ctr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6" name="Freeform 29"/>
                <p:cNvSpPr>
                  <a:spLocks/>
                </p:cNvSpPr>
                <p:nvPr/>
              </p:nvSpPr>
              <p:spPr bwMode="auto">
                <a:xfrm>
                  <a:off x="4023" y="1844"/>
                  <a:ext cx="387" cy="383"/>
                </a:xfrm>
                <a:custGeom>
                  <a:avLst/>
                  <a:gdLst>
                    <a:gd name="T0" fmla="*/ 0 w 164"/>
                    <a:gd name="T1" fmla="*/ 12 h 162"/>
                    <a:gd name="T2" fmla="*/ 0 w 164"/>
                    <a:gd name="T3" fmla="*/ 12 h 162"/>
                    <a:gd name="T4" fmla="*/ 152 w 164"/>
                    <a:gd name="T5" fmla="*/ 162 h 162"/>
                    <a:gd name="T6" fmla="*/ 164 w 164"/>
                    <a:gd name="T7" fmla="*/ 161 h 162"/>
                    <a:gd name="T8" fmla="*/ 0 w 164"/>
                    <a:gd name="T9" fmla="*/ 0 h 162"/>
                    <a:gd name="T10" fmla="*/ 0 w 164"/>
                    <a:gd name="T11" fmla="*/ 1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4" h="162">
                      <a:moveTo>
                        <a:pt x="0" y="12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" y="12"/>
                        <a:pt x="143" y="21"/>
                        <a:pt x="152" y="162"/>
                      </a:cubicBezTo>
                      <a:cubicBezTo>
                        <a:pt x="164" y="161"/>
                        <a:pt x="164" y="161"/>
                        <a:pt x="164" y="161"/>
                      </a:cubicBezTo>
                      <a:cubicBezTo>
                        <a:pt x="154" y="10"/>
                        <a:pt x="2" y="0"/>
                        <a:pt x="0" y="0"/>
                      </a:cubicBez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34" name="Text Box 137"/>
              <p:cNvSpPr txBox="1">
                <a:spLocks noChangeArrowheads="1"/>
              </p:cNvSpPr>
              <p:nvPr/>
            </p:nvSpPr>
            <p:spPr bwMode="auto">
              <a:xfrm>
                <a:off x="3630" y="1995"/>
                <a:ext cx="806" cy="4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E2E2E2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altLang="zh-CN" sz="3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TEXT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CIBTEBS</a:t>
                </a:r>
              </a:p>
            </p:txBody>
          </p:sp>
        </p:grpSp>
        <p:grpSp>
          <p:nvGrpSpPr>
            <p:cNvPr id="108" name="Group 146"/>
            <p:cNvGrpSpPr>
              <a:grpSpLocks/>
            </p:cNvGrpSpPr>
            <p:nvPr/>
          </p:nvGrpSpPr>
          <p:grpSpPr bwMode="auto">
            <a:xfrm>
              <a:off x="3187" y="3232"/>
              <a:ext cx="912" cy="912"/>
              <a:chOff x="3187" y="3232"/>
              <a:chExt cx="912" cy="912"/>
            </a:xfrm>
          </p:grpSpPr>
          <p:grpSp>
            <p:nvGrpSpPr>
              <p:cNvPr id="129" name="Group 145"/>
              <p:cNvGrpSpPr>
                <a:grpSpLocks/>
              </p:cNvGrpSpPr>
              <p:nvPr/>
            </p:nvGrpSpPr>
            <p:grpSpPr bwMode="auto">
              <a:xfrm>
                <a:off x="3187" y="3232"/>
                <a:ext cx="912" cy="912"/>
                <a:chOff x="3187" y="3232"/>
                <a:chExt cx="912" cy="912"/>
              </a:xfrm>
            </p:grpSpPr>
            <p:sp>
              <p:nvSpPr>
                <p:cNvPr id="131" name="Oval 10"/>
                <p:cNvSpPr>
                  <a:spLocks noChangeArrowheads="1"/>
                </p:cNvSpPr>
                <p:nvPr/>
              </p:nvSpPr>
              <p:spPr bwMode="auto">
                <a:xfrm>
                  <a:off x="3187" y="3232"/>
                  <a:ext cx="912" cy="91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FCFFF"/>
                    </a:gs>
                    <a:gs pos="100000">
                      <a:srgbClr val="1D8EFF"/>
                    </a:gs>
                  </a:gsLst>
                  <a:path path="shape">
                    <a:fillToRect l="50000" t="50000" r="50000" b="50000"/>
                  </a:path>
                </a:gradFill>
                <a:ln w="44450" algn="ctr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2" name="Freeform 31"/>
                <p:cNvSpPr>
                  <a:spLocks/>
                </p:cNvSpPr>
                <p:nvPr/>
              </p:nvSpPr>
              <p:spPr bwMode="auto">
                <a:xfrm>
                  <a:off x="3653" y="3284"/>
                  <a:ext cx="387" cy="383"/>
                </a:xfrm>
                <a:custGeom>
                  <a:avLst/>
                  <a:gdLst>
                    <a:gd name="T0" fmla="*/ 0 w 164"/>
                    <a:gd name="T1" fmla="*/ 12 h 162"/>
                    <a:gd name="T2" fmla="*/ 0 w 164"/>
                    <a:gd name="T3" fmla="*/ 12 h 162"/>
                    <a:gd name="T4" fmla="*/ 152 w 164"/>
                    <a:gd name="T5" fmla="*/ 162 h 162"/>
                    <a:gd name="T6" fmla="*/ 164 w 164"/>
                    <a:gd name="T7" fmla="*/ 161 h 162"/>
                    <a:gd name="T8" fmla="*/ 0 w 164"/>
                    <a:gd name="T9" fmla="*/ 0 h 162"/>
                    <a:gd name="T10" fmla="*/ 0 w 164"/>
                    <a:gd name="T11" fmla="*/ 1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4" h="162">
                      <a:moveTo>
                        <a:pt x="0" y="12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" y="12"/>
                        <a:pt x="143" y="21"/>
                        <a:pt x="152" y="162"/>
                      </a:cubicBezTo>
                      <a:cubicBezTo>
                        <a:pt x="164" y="161"/>
                        <a:pt x="164" y="161"/>
                        <a:pt x="164" y="161"/>
                      </a:cubicBezTo>
                      <a:cubicBezTo>
                        <a:pt x="154" y="10"/>
                        <a:pt x="2" y="0"/>
                        <a:pt x="0" y="0"/>
                      </a:cubicBez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30" name="Text Box 138"/>
              <p:cNvSpPr txBox="1">
                <a:spLocks noChangeArrowheads="1"/>
              </p:cNvSpPr>
              <p:nvPr/>
            </p:nvSpPr>
            <p:spPr bwMode="auto">
              <a:xfrm>
                <a:off x="3282" y="3423"/>
                <a:ext cx="806" cy="4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E2E2E2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altLang="zh-CN" sz="3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TEXT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CIBTEBS</a:t>
                </a:r>
              </a:p>
            </p:txBody>
          </p:sp>
        </p:grpSp>
        <p:grpSp>
          <p:nvGrpSpPr>
            <p:cNvPr id="109" name="Group 148"/>
            <p:cNvGrpSpPr>
              <a:grpSpLocks/>
            </p:cNvGrpSpPr>
            <p:nvPr/>
          </p:nvGrpSpPr>
          <p:grpSpPr bwMode="auto">
            <a:xfrm>
              <a:off x="1536" y="3228"/>
              <a:ext cx="915" cy="914"/>
              <a:chOff x="1536" y="3228"/>
              <a:chExt cx="915" cy="914"/>
            </a:xfrm>
          </p:grpSpPr>
          <p:grpSp>
            <p:nvGrpSpPr>
              <p:cNvPr id="125" name="Group 147"/>
              <p:cNvGrpSpPr>
                <a:grpSpLocks/>
              </p:cNvGrpSpPr>
              <p:nvPr/>
            </p:nvGrpSpPr>
            <p:grpSpPr bwMode="auto">
              <a:xfrm>
                <a:off x="1536" y="3228"/>
                <a:ext cx="915" cy="914"/>
                <a:chOff x="1536" y="3228"/>
                <a:chExt cx="915" cy="914"/>
              </a:xfrm>
            </p:grpSpPr>
            <p:sp>
              <p:nvSpPr>
                <p:cNvPr id="127" name="Oval 9"/>
                <p:cNvSpPr>
                  <a:spLocks noChangeArrowheads="1"/>
                </p:cNvSpPr>
                <p:nvPr/>
              </p:nvSpPr>
              <p:spPr bwMode="auto">
                <a:xfrm>
                  <a:off x="1536" y="3228"/>
                  <a:ext cx="915" cy="91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C5E2FF"/>
                    </a:gs>
                    <a:gs pos="100000">
                      <a:srgbClr val="61B0FF"/>
                    </a:gs>
                  </a:gsLst>
                  <a:path path="shape">
                    <a:fillToRect l="50000" t="50000" r="50000" b="50000"/>
                  </a:path>
                </a:gradFill>
                <a:ln w="44450" algn="ctr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8" name="Freeform 32"/>
                <p:cNvSpPr>
                  <a:spLocks/>
                </p:cNvSpPr>
                <p:nvPr/>
              </p:nvSpPr>
              <p:spPr bwMode="auto">
                <a:xfrm>
                  <a:off x="2001" y="3281"/>
                  <a:ext cx="387" cy="382"/>
                </a:xfrm>
                <a:custGeom>
                  <a:avLst/>
                  <a:gdLst>
                    <a:gd name="T0" fmla="*/ 0 w 164"/>
                    <a:gd name="T1" fmla="*/ 12 h 162"/>
                    <a:gd name="T2" fmla="*/ 0 w 164"/>
                    <a:gd name="T3" fmla="*/ 12 h 162"/>
                    <a:gd name="T4" fmla="*/ 152 w 164"/>
                    <a:gd name="T5" fmla="*/ 162 h 162"/>
                    <a:gd name="T6" fmla="*/ 164 w 164"/>
                    <a:gd name="T7" fmla="*/ 161 h 162"/>
                    <a:gd name="T8" fmla="*/ 0 w 164"/>
                    <a:gd name="T9" fmla="*/ 0 h 162"/>
                    <a:gd name="T10" fmla="*/ 0 w 164"/>
                    <a:gd name="T11" fmla="*/ 1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4" h="162">
                      <a:moveTo>
                        <a:pt x="0" y="12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" y="12"/>
                        <a:pt x="143" y="21"/>
                        <a:pt x="152" y="162"/>
                      </a:cubicBezTo>
                      <a:cubicBezTo>
                        <a:pt x="164" y="161"/>
                        <a:pt x="164" y="161"/>
                        <a:pt x="164" y="161"/>
                      </a:cubicBezTo>
                      <a:cubicBezTo>
                        <a:pt x="154" y="10"/>
                        <a:pt x="2" y="0"/>
                        <a:pt x="0" y="0"/>
                      </a:cubicBez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26" name="Text Box 139"/>
              <p:cNvSpPr txBox="1">
                <a:spLocks noChangeArrowheads="1"/>
              </p:cNvSpPr>
              <p:nvPr/>
            </p:nvSpPr>
            <p:spPr bwMode="auto">
              <a:xfrm>
                <a:off x="1626" y="3423"/>
                <a:ext cx="806" cy="4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E2E2E2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altLang="zh-CN" sz="3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TEXT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CIBTEBS</a:t>
                </a:r>
              </a:p>
            </p:txBody>
          </p:sp>
        </p:grpSp>
        <p:grpSp>
          <p:nvGrpSpPr>
            <p:cNvPr id="112" name="Group 150"/>
            <p:cNvGrpSpPr>
              <a:grpSpLocks/>
            </p:cNvGrpSpPr>
            <p:nvPr/>
          </p:nvGrpSpPr>
          <p:grpSpPr bwMode="auto">
            <a:xfrm>
              <a:off x="1130" y="1810"/>
              <a:ext cx="914" cy="914"/>
              <a:chOff x="1130" y="1810"/>
              <a:chExt cx="914" cy="914"/>
            </a:xfrm>
          </p:grpSpPr>
          <p:grpSp>
            <p:nvGrpSpPr>
              <p:cNvPr id="121" name="Group 149"/>
              <p:cNvGrpSpPr>
                <a:grpSpLocks/>
              </p:cNvGrpSpPr>
              <p:nvPr/>
            </p:nvGrpSpPr>
            <p:grpSpPr bwMode="auto">
              <a:xfrm>
                <a:off x="1130" y="1810"/>
                <a:ext cx="914" cy="914"/>
                <a:chOff x="1130" y="1810"/>
                <a:chExt cx="914" cy="914"/>
              </a:xfrm>
            </p:grpSpPr>
            <p:sp>
              <p:nvSpPr>
                <p:cNvPr id="123" name="Oval 8"/>
                <p:cNvSpPr>
                  <a:spLocks noChangeArrowheads="1"/>
                </p:cNvSpPr>
                <p:nvPr/>
              </p:nvSpPr>
              <p:spPr bwMode="auto">
                <a:xfrm>
                  <a:off x="1130" y="1810"/>
                  <a:ext cx="914" cy="91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5EAFF"/>
                    </a:gs>
                    <a:gs pos="100000">
                      <a:srgbClr val="7DBEFF"/>
                    </a:gs>
                  </a:gsLst>
                  <a:path path="shape">
                    <a:fillToRect l="50000" t="50000" r="50000" b="50000"/>
                  </a:path>
                </a:gradFill>
                <a:ln w="44450" algn="ctr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4" name="Freeform 33"/>
                <p:cNvSpPr>
                  <a:spLocks/>
                </p:cNvSpPr>
                <p:nvPr/>
              </p:nvSpPr>
              <p:spPr bwMode="auto">
                <a:xfrm>
                  <a:off x="1597" y="1863"/>
                  <a:ext cx="387" cy="383"/>
                </a:xfrm>
                <a:custGeom>
                  <a:avLst/>
                  <a:gdLst>
                    <a:gd name="T0" fmla="*/ 0 w 164"/>
                    <a:gd name="T1" fmla="*/ 12 h 162"/>
                    <a:gd name="T2" fmla="*/ 0 w 164"/>
                    <a:gd name="T3" fmla="*/ 12 h 162"/>
                    <a:gd name="T4" fmla="*/ 152 w 164"/>
                    <a:gd name="T5" fmla="*/ 162 h 162"/>
                    <a:gd name="T6" fmla="*/ 164 w 164"/>
                    <a:gd name="T7" fmla="*/ 161 h 162"/>
                    <a:gd name="T8" fmla="*/ 0 w 164"/>
                    <a:gd name="T9" fmla="*/ 0 h 162"/>
                    <a:gd name="T10" fmla="*/ 0 w 164"/>
                    <a:gd name="T11" fmla="*/ 1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4" h="162">
                      <a:moveTo>
                        <a:pt x="0" y="12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6" y="12"/>
                        <a:pt x="143" y="21"/>
                        <a:pt x="152" y="162"/>
                      </a:cubicBezTo>
                      <a:cubicBezTo>
                        <a:pt x="164" y="161"/>
                        <a:pt x="164" y="161"/>
                        <a:pt x="164" y="161"/>
                      </a:cubicBezTo>
                      <a:cubicBezTo>
                        <a:pt x="154" y="10"/>
                        <a:pt x="2" y="0"/>
                        <a:pt x="0" y="0"/>
                      </a:cubicBez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22" name="Text Box 140"/>
              <p:cNvSpPr txBox="1">
                <a:spLocks noChangeArrowheads="1"/>
              </p:cNvSpPr>
              <p:nvPr/>
            </p:nvSpPr>
            <p:spPr bwMode="auto">
              <a:xfrm>
                <a:off x="1218" y="1995"/>
                <a:ext cx="806" cy="4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E2E2E2"/>
                    </a:solidFill>
                    <a:effectLst/>
                    <a:uLnTx/>
                    <a:uFillTx/>
                  </a:rPr>
                  <a:t> </a:t>
                </a:r>
                <a:r>
                  <a:rPr kumimoji="0" lang="en-US" altLang="zh-CN" sz="3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TEXT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rPr>
                  <a:t>ADD CIBTEBS</a:t>
                </a:r>
              </a:p>
            </p:txBody>
          </p:sp>
        </p:grpSp>
        <p:grpSp>
          <p:nvGrpSpPr>
            <p:cNvPr id="113" name="Group 154"/>
            <p:cNvGrpSpPr>
              <a:grpSpLocks/>
            </p:cNvGrpSpPr>
            <p:nvPr/>
          </p:nvGrpSpPr>
          <p:grpSpPr bwMode="auto">
            <a:xfrm>
              <a:off x="1782" y="1820"/>
              <a:ext cx="2062" cy="2064"/>
              <a:chOff x="1782" y="1820"/>
              <a:chExt cx="2062" cy="2064"/>
            </a:xfrm>
          </p:grpSpPr>
          <p:grpSp>
            <p:nvGrpSpPr>
              <p:cNvPr id="114" name="Group 153"/>
              <p:cNvGrpSpPr>
                <a:grpSpLocks/>
              </p:cNvGrpSpPr>
              <p:nvPr/>
            </p:nvGrpSpPr>
            <p:grpSpPr bwMode="auto">
              <a:xfrm>
                <a:off x="1782" y="1820"/>
                <a:ext cx="2062" cy="2064"/>
                <a:chOff x="1782" y="1820"/>
                <a:chExt cx="2062" cy="2064"/>
              </a:xfrm>
            </p:grpSpPr>
            <p:sp>
              <p:nvSpPr>
                <p:cNvPr id="116" name="Oval 14"/>
                <p:cNvSpPr>
                  <a:spLocks noChangeArrowheads="1"/>
                </p:cNvSpPr>
                <p:nvPr/>
              </p:nvSpPr>
              <p:spPr bwMode="auto">
                <a:xfrm>
                  <a:off x="1782" y="1820"/>
                  <a:ext cx="2062" cy="206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77777"/>
                    </a:gs>
                    <a:gs pos="50000">
                      <a:srgbClr val="C9C9C9"/>
                    </a:gs>
                    <a:gs pos="100000">
                      <a:srgbClr val="777777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7" name="Oval 13"/>
                <p:cNvSpPr>
                  <a:spLocks noChangeArrowheads="1"/>
                </p:cNvSpPr>
                <p:nvPr/>
              </p:nvSpPr>
              <p:spPr bwMode="auto">
                <a:xfrm>
                  <a:off x="1914" y="1961"/>
                  <a:ext cx="1796" cy="179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777777"/>
                    </a:gs>
                    <a:gs pos="50000">
                      <a:srgbClr val="C9C9C9"/>
                    </a:gs>
                    <a:gs pos="100000">
                      <a:srgbClr val="777777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8" name="Oval 12"/>
                <p:cNvSpPr>
                  <a:spLocks noChangeArrowheads="1"/>
                </p:cNvSpPr>
                <p:nvPr/>
              </p:nvSpPr>
              <p:spPr bwMode="auto">
                <a:xfrm>
                  <a:off x="2030" y="2072"/>
                  <a:ext cx="1573" cy="1571"/>
                </a:xfrm>
                <a:prstGeom prst="ellipse">
                  <a:avLst/>
                </a:prstGeom>
                <a:solidFill>
                  <a:srgbClr val="666666"/>
                </a:solidFill>
                <a:ln w="9525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19" name="Oval 39"/>
                <p:cNvSpPr>
                  <a:spLocks noChangeArrowheads="1"/>
                </p:cNvSpPr>
                <p:nvPr/>
              </p:nvSpPr>
              <p:spPr bwMode="auto">
                <a:xfrm>
                  <a:off x="2096" y="2104"/>
                  <a:ext cx="1426" cy="142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46001"/>
                      </a:srgbClr>
                    </a:gs>
                    <a:gs pos="100000">
                      <a:srgbClr val="808080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bg1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0" name="Freeform 51"/>
                <p:cNvSpPr>
                  <a:spLocks/>
                </p:cNvSpPr>
                <p:nvPr/>
              </p:nvSpPr>
              <p:spPr bwMode="auto">
                <a:xfrm>
                  <a:off x="2134" y="2108"/>
                  <a:ext cx="1343" cy="452"/>
                </a:xfrm>
                <a:custGeom>
                  <a:avLst/>
                  <a:gdLst>
                    <a:gd name="T0" fmla="*/ 670 w 1343"/>
                    <a:gd name="T1" fmla="*/ 0 h 452"/>
                    <a:gd name="T2" fmla="*/ 6 w 1343"/>
                    <a:gd name="T3" fmla="*/ 451 h 452"/>
                    <a:gd name="T4" fmla="*/ 1343 w 1343"/>
                    <a:gd name="T5" fmla="*/ 452 h 452"/>
                    <a:gd name="T6" fmla="*/ 670 w 1343"/>
                    <a:gd name="T7" fmla="*/ 0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43" h="452">
                      <a:moveTo>
                        <a:pt x="670" y="0"/>
                      </a:moveTo>
                      <a:cubicBezTo>
                        <a:pt x="356" y="0"/>
                        <a:pt x="134" y="172"/>
                        <a:pt x="6" y="451"/>
                      </a:cubicBezTo>
                      <a:cubicBezTo>
                        <a:pt x="0" y="449"/>
                        <a:pt x="1343" y="452"/>
                        <a:pt x="1343" y="452"/>
                      </a:cubicBezTo>
                      <a:cubicBezTo>
                        <a:pt x="1221" y="173"/>
                        <a:pt x="984" y="0"/>
                        <a:pt x="670" y="0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83000"/>
                      </a:srgbClr>
                    </a:gs>
                    <a:gs pos="100000">
                      <a:srgbClr val="045FF2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15" name="Text Box 141"/>
              <p:cNvSpPr txBox="1">
                <a:spLocks noChangeArrowheads="1"/>
              </p:cNvSpPr>
              <p:nvPr/>
            </p:nvSpPr>
            <p:spPr bwMode="auto">
              <a:xfrm>
                <a:off x="2271" y="2415"/>
                <a:ext cx="1134" cy="5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6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   </a:t>
                </a:r>
                <a:r>
                  <a:rPr kumimoji="0" lang="en-US" altLang="zh-CN" sz="4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TEXT</a:t>
                </a:r>
              </a:p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ADDCIBTEBS</a:t>
                </a:r>
              </a:p>
            </p:txBody>
          </p:sp>
        </p:grpSp>
      </p:grpSp>
      <p:sp>
        <p:nvSpPr>
          <p:cNvPr id="141" name="Text Box 142"/>
          <p:cNvSpPr txBox="1">
            <a:spLocks noChangeArrowheads="1"/>
          </p:cNvSpPr>
          <p:nvPr/>
        </p:nvSpPr>
        <p:spPr bwMode="auto">
          <a:xfrm>
            <a:off x="1547664" y="828001"/>
            <a:ext cx="65706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ADD TEXT IN HERE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19503</TotalTime>
  <Words>28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941</cp:revision>
  <dcterms:created xsi:type="dcterms:W3CDTF">2009-02-11T05:37:22Z</dcterms:created>
  <dcterms:modified xsi:type="dcterms:W3CDTF">2012-11-08T02:01:41Z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