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6600"/>
    <a:srgbClr val="66FF33"/>
    <a:srgbClr val="99FF66"/>
    <a:srgbClr val="990099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2012/11/8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2012/11/8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2012/11/8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Freeform 151"/>
          <p:cNvSpPr>
            <a:spLocks/>
          </p:cNvSpPr>
          <p:nvPr/>
        </p:nvSpPr>
        <p:spPr bwMode="auto">
          <a:xfrm>
            <a:off x="5867400" y="4605809"/>
            <a:ext cx="3019425" cy="1422400"/>
          </a:xfrm>
          <a:custGeom>
            <a:avLst/>
            <a:gdLst>
              <a:gd name="T0" fmla="*/ 0 w 1902"/>
              <a:gd name="T1" fmla="*/ 888 h 896"/>
              <a:gd name="T2" fmla="*/ 1902 w 1902"/>
              <a:gd name="T3" fmla="*/ 890 h 896"/>
              <a:gd name="T4" fmla="*/ 1902 w 1902"/>
              <a:gd name="T5" fmla="*/ 2 h 896"/>
              <a:gd name="T6" fmla="*/ 742 w 1902"/>
              <a:gd name="T7" fmla="*/ 0 h 896"/>
              <a:gd name="T8" fmla="*/ 0 w 1902"/>
              <a:gd name="T9" fmla="*/ 888 h 8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02" h="896">
                <a:moveTo>
                  <a:pt x="0" y="888"/>
                </a:moveTo>
                <a:cubicBezTo>
                  <a:pt x="1260" y="890"/>
                  <a:pt x="1902" y="890"/>
                  <a:pt x="1902" y="890"/>
                </a:cubicBezTo>
                <a:cubicBezTo>
                  <a:pt x="1901" y="2"/>
                  <a:pt x="1902" y="2"/>
                  <a:pt x="1902" y="2"/>
                </a:cubicBezTo>
                <a:cubicBezTo>
                  <a:pt x="1824" y="2"/>
                  <a:pt x="733" y="2"/>
                  <a:pt x="742" y="0"/>
                </a:cubicBezTo>
                <a:cubicBezTo>
                  <a:pt x="891" y="753"/>
                  <a:pt x="280" y="896"/>
                  <a:pt x="0" y="888"/>
                </a:cubicBezTo>
                <a:close/>
              </a:path>
            </a:pathLst>
          </a:custGeom>
          <a:solidFill>
            <a:srgbClr val="A3A3A3">
              <a:alpha val="77000"/>
            </a:srgbClr>
          </a:solidFill>
          <a:ln w="12700" cap="flat" cmpd="sng">
            <a:solidFill>
              <a:srgbClr val="FFFFFF"/>
            </a:solidFill>
            <a:prstDash val="solid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2" name="Text Box 22"/>
          <p:cNvSpPr txBox="1">
            <a:spLocks noChangeArrowheads="1"/>
          </p:cNvSpPr>
          <p:nvPr/>
        </p:nvSpPr>
        <p:spPr bwMode="auto">
          <a:xfrm>
            <a:off x="1978025" y="909538"/>
            <a:ext cx="5257800" cy="503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B3B3B"/>
                </a:solidFill>
              </a14:hiddenFill>
            </a:ext>
            <a:ext uri="{91240B29-F687-4F45-9708-019B960494DF}">
              <a14:hiddenLine xmlns:a14="http://schemas.microsoft.com/office/drawing/2010/main" w="31750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  <a:flatTx/>
          </a:bodyPr>
          <a:lstStyle>
            <a:lvl1pPr marL="342900" indent="-342900" algn="l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800100" indent="-342900" algn="l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257300" indent="-342900" algn="l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714500" indent="-342900" algn="l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171700" indent="-342900" algn="l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342900" marR="0" lvl="0" indent="-342900" algn="ctr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0" i="0" u="none" strike="noStrike" kern="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宋体" charset="-122"/>
              </a:rPr>
              <a:t>CLICK TO EDIT TITLE STYLE</a:t>
            </a:r>
          </a:p>
        </p:txBody>
      </p:sp>
      <p:sp>
        <p:nvSpPr>
          <p:cNvPr id="93" name="Freeform 8"/>
          <p:cNvSpPr>
            <a:spLocks/>
          </p:cNvSpPr>
          <p:nvPr/>
        </p:nvSpPr>
        <p:spPr bwMode="auto">
          <a:xfrm>
            <a:off x="2640013" y="5432896"/>
            <a:ext cx="2800350" cy="660400"/>
          </a:xfrm>
          <a:custGeom>
            <a:avLst/>
            <a:gdLst>
              <a:gd name="T0" fmla="*/ 1493 w 1764"/>
              <a:gd name="T1" fmla="*/ 286 h 416"/>
              <a:gd name="T2" fmla="*/ 1273 w 1764"/>
              <a:gd name="T3" fmla="*/ 307 h 416"/>
              <a:gd name="T4" fmla="*/ 1034 w 1764"/>
              <a:gd name="T5" fmla="*/ 316 h 416"/>
              <a:gd name="T6" fmla="*/ 919 w 1764"/>
              <a:gd name="T7" fmla="*/ 316 h 416"/>
              <a:gd name="T8" fmla="*/ 699 w 1764"/>
              <a:gd name="T9" fmla="*/ 305 h 416"/>
              <a:gd name="T10" fmla="*/ 503 w 1764"/>
              <a:gd name="T11" fmla="*/ 281 h 416"/>
              <a:gd name="T12" fmla="*/ 418 w 1764"/>
              <a:gd name="T13" fmla="*/ 267 h 416"/>
              <a:gd name="T14" fmla="*/ 279 w 1764"/>
              <a:gd name="T15" fmla="*/ 231 h 416"/>
              <a:gd name="T16" fmla="*/ 224 w 1764"/>
              <a:gd name="T17" fmla="*/ 210 h 416"/>
              <a:gd name="T18" fmla="*/ 153 w 1764"/>
              <a:gd name="T19" fmla="*/ 168 h 416"/>
              <a:gd name="T20" fmla="*/ 137 w 1764"/>
              <a:gd name="T21" fmla="*/ 144 h 416"/>
              <a:gd name="T22" fmla="*/ 142 w 1764"/>
              <a:gd name="T23" fmla="*/ 97 h 416"/>
              <a:gd name="T24" fmla="*/ 160 w 1764"/>
              <a:gd name="T25" fmla="*/ 75 h 416"/>
              <a:gd name="T26" fmla="*/ 227 w 1764"/>
              <a:gd name="T27" fmla="*/ 35 h 416"/>
              <a:gd name="T28" fmla="*/ 326 w 1764"/>
              <a:gd name="T29" fmla="*/ 0 h 416"/>
              <a:gd name="T30" fmla="*/ 302 w 1764"/>
              <a:gd name="T31" fmla="*/ 5 h 416"/>
              <a:gd name="T32" fmla="*/ 281 w 1764"/>
              <a:gd name="T33" fmla="*/ 9 h 416"/>
              <a:gd name="T34" fmla="*/ 257 w 1764"/>
              <a:gd name="T35" fmla="*/ 16 h 416"/>
              <a:gd name="T36" fmla="*/ 182 w 1764"/>
              <a:gd name="T37" fmla="*/ 40 h 416"/>
              <a:gd name="T38" fmla="*/ 99 w 1764"/>
              <a:gd name="T39" fmla="*/ 75 h 416"/>
              <a:gd name="T40" fmla="*/ 38 w 1764"/>
              <a:gd name="T41" fmla="*/ 113 h 416"/>
              <a:gd name="T42" fmla="*/ 7 w 1764"/>
              <a:gd name="T43" fmla="*/ 149 h 416"/>
              <a:gd name="T44" fmla="*/ 2 w 1764"/>
              <a:gd name="T45" fmla="*/ 196 h 416"/>
              <a:gd name="T46" fmla="*/ 42 w 1764"/>
              <a:gd name="T47" fmla="*/ 248 h 416"/>
              <a:gd name="T48" fmla="*/ 99 w 1764"/>
              <a:gd name="T49" fmla="*/ 281 h 416"/>
              <a:gd name="T50" fmla="*/ 205 w 1764"/>
              <a:gd name="T51" fmla="*/ 321 h 416"/>
              <a:gd name="T52" fmla="*/ 331 w 1764"/>
              <a:gd name="T53" fmla="*/ 352 h 416"/>
              <a:gd name="T54" fmla="*/ 545 w 1764"/>
              <a:gd name="T55" fmla="*/ 387 h 416"/>
              <a:gd name="T56" fmla="*/ 801 w 1764"/>
              <a:gd name="T57" fmla="*/ 409 h 416"/>
              <a:gd name="T58" fmla="*/ 940 w 1764"/>
              <a:gd name="T59" fmla="*/ 413 h 416"/>
              <a:gd name="T60" fmla="*/ 1226 w 1764"/>
              <a:gd name="T61" fmla="*/ 411 h 416"/>
              <a:gd name="T62" fmla="*/ 1507 w 1764"/>
              <a:gd name="T63" fmla="*/ 392 h 416"/>
              <a:gd name="T64" fmla="*/ 1750 w 1764"/>
              <a:gd name="T65" fmla="*/ 359 h 416"/>
              <a:gd name="T66" fmla="*/ 1537 w 1764"/>
              <a:gd name="T67" fmla="*/ 279 h 4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764" h="416">
                <a:moveTo>
                  <a:pt x="1537" y="279"/>
                </a:moveTo>
                <a:lnTo>
                  <a:pt x="1493" y="286"/>
                </a:lnTo>
                <a:lnTo>
                  <a:pt x="1386" y="297"/>
                </a:lnTo>
                <a:lnTo>
                  <a:pt x="1273" y="307"/>
                </a:lnTo>
                <a:lnTo>
                  <a:pt x="1155" y="314"/>
                </a:lnTo>
                <a:lnTo>
                  <a:pt x="1034" y="316"/>
                </a:lnTo>
                <a:lnTo>
                  <a:pt x="989" y="316"/>
                </a:lnTo>
                <a:lnTo>
                  <a:pt x="919" y="316"/>
                </a:lnTo>
                <a:lnTo>
                  <a:pt x="805" y="312"/>
                </a:lnTo>
                <a:lnTo>
                  <a:pt x="699" y="305"/>
                </a:lnTo>
                <a:lnTo>
                  <a:pt x="597" y="295"/>
                </a:lnTo>
                <a:lnTo>
                  <a:pt x="503" y="281"/>
                </a:lnTo>
                <a:lnTo>
                  <a:pt x="439" y="271"/>
                </a:lnTo>
                <a:lnTo>
                  <a:pt x="418" y="267"/>
                </a:lnTo>
                <a:lnTo>
                  <a:pt x="342" y="250"/>
                </a:lnTo>
                <a:lnTo>
                  <a:pt x="279" y="231"/>
                </a:lnTo>
                <a:lnTo>
                  <a:pt x="257" y="224"/>
                </a:lnTo>
                <a:lnTo>
                  <a:pt x="224" y="210"/>
                </a:lnTo>
                <a:lnTo>
                  <a:pt x="182" y="189"/>
                </a:lnTo>
                <a:lnTo>
                  <a:pt x="153" y="168"/>
                </a:lnTo>
                <a:lnTo>
                  <a:pt x="139" y="146"/>
                </a:lnTo>
                <a:lnTo>
                  <a:pt x="137" y="144"/>
                </a:lnTo>
                <a:lnTo>
                  <a:pt x="132" y="120"/>
                </a:lnTo>
                <a:lnTo>
                  <a:pt x="142" y="97"/>
                </a:lnTo>
                <a:lnTo>
                  <a:pt x="158" y="78"/>
                </a:lnTo>
                <a:lnTo>
                  <a:pt x="160" y="75"/>
                </a:lnTo>
                <a:lnTo>
                  <a:pt x="189" y="54"/>
                </a:lnTo>
                <a:lnTo>
                  <a:pt x="227" y="35"/>
                </a:lnTo>
                <a:lnTo>
                  <a:pt x="274" y="16"/>
                </a:lnTo>
                <a:lnTo>
                  <a:pt x="326" y="0"/>
                </a:lnTo>
                <a:lnTo>
                  <a:pt x="314" y="2"/>
                </a:lnTo>
                <a:lnTo>
                  <a:pt x="302" y="5"/>
                </a:lnTo>
                <a:lnTo>
                  <a:pt x="293" y="7"/>
                </a:lnTo>
                <a:lnTo>
                  <a:pt x="281" y="9"/>
                </a:lnTo>
                <a:lnTo>
                  <a:pt x="269" y="14"/>
                </a:lnTo>
                <a:lnTo>
                  <a:pt x="257" y="16"/>
                </a:lnTo>
                <a:lnTo>
                  <a:pt x="248" y="19"/>
                </a:lnTo>
                <a:lnTo>
                  <a:pt x="182" y="40"/>
                </a:lnTo>
                <a:lnTo>
                  <a:pt x="123" y="64"/>
                </a:lnTo>
                <a:lnTo>
                  <a:pt x="99" y="75"/>
                </a:lnTo>
                <a:lnTo>
                  <a:pt x="75" y="87"/>
                </a:lnTo>
                <a:lnTo>
                  <a:pt x="38" y="113"/>
                </a:lnTo>
                <a:lnTo>
                  <a:pt x="12" y="139"/>
                </a:lnTo>
                <a:lnTo>
                  <a:pt x="7" y="149"/>
                </a:lnTo>
                <a:lnTo>
                  <a:pt x="0" y="168"/>
                </a:lnTo>
                <a:lnTo>
                  <a:pt x="2" y="196"/>
                </a:lnTo>
                <a:lnTo>
                  <a:pt x="19" y="227"/>
                </a:lnTo>
                <a:lnTo>
                  <a:pt x="42" y="248"/>
                </a:lnTo>
                <a:lnTo>
                  <a:pt x="52" y="255"/>
                </a:lnTo>
                <a:lnTo>
                  <a:pt x="99" y="281"/>
                </a:lnTo>
                <a:lnTo>
                  <a:pt x="163" y="307"/>
                </a:lnTo>
                <a:lnTo>
                  <a:pt x="205" y="321"/>
                </a:lnTo>
                <a:lnTo>
                  <a:pt x="241" y="331"/>
                </a:lnTo>
                <a:lnTo>
                  <a:pt x="331" y="352"/>
                </a:lnTo>
                <a:lnTo>
                  <a:pt x="432" y="371"/>
                </a:lnTo>
                <a:lnTo>
                  <a:pt x="545" y="387"/>
                </a:lnTo>
                <a:lnTo>
                  <a:pt x="671" y="399"/>
                </a:lnTo>
                <a:lnTo>
                  <a:pt x="801" y="409"/>
                </a:lnTo>
                <a:lnTo>
                  <a:pt x="933" y="413"/>
                </a:lnTo>
                <a:lnTo>
                  <a:pt x="940" y="413"/>
                </a:lnTo>
                <a:lnTo>
                  <a:pt x="1082" y="416"/>
                </a:lnTo>
                <a:lnTo>
                  <a:pt x="1226" y="411"/>
                </a:lnTo>
                <a:lnTo>
                  <a:pt x="1370" y="404"/>
                </a:lnTo>
                <a:lnTo>
                  <a:pt x="1507" y="392"/>
                </a:lnTo>
                <a:lnTo>
                  <a:pt x="1634" y="375"/>
                </a:lnTo>
                <a:lnTo>
                  <a:pt x="1750" y="359"/>
                </a:lnTo>
                <a:lnTo>
                  <a:pt x="1764" y="354"/>
                </a:lnTo>
                <a:lnTo>
                  <a:pt x="1537" y="279"/>
                </a:lnTo>
                <a:close/>
              </a:path>
            </a:pathLst>
          </a:custGeom>
          <a:gradFill rotWithShape="1">
            <a:gsLst>
              <a:gs pos="0">
                <a:srgbClr val="CFCFCF">
                  <a:alpha val="19000"/>
                </a:srgbClr>
              </a:gs>
              <a:gs pos="100000">
                <a:srgbClr val="7A7A7A">
                  <a:alpha val="38000"/>
                </a:srgbClr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6350" cap="flat">
                <a:solidFill>
                  <a:srgbClr val="7A7A7A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94" name="Group 145"/>
          <p:cNvGrpSpPr>
            <a:grpSpLocks/>
          </p:cNvGrpSpPr>
          <p:nvPr/>
        </p:nvGrpSpPr>
        <p:grpSpPr bwMode="auto">
          <a:xfrm>
            <a:off x="2343150" y="1989609"/>
            <a:ext cx="4740275" cy="4027487"/>
            <a:chOff x="1476" y="1569"/>
            <a:chExt cx="2986" cy="2537"/>
          </a:xfrm>
        </p:grpSpPr>
        <p:sp>
          <p:nvSpPr>
            <p:cNvPr id="95" name="Freeform 9"/>
            <p:cNvSpPr>
              <a:spLocks/>
            </p:cNvSpPr>
            <p:nvPr/>
          </p:nvSpPr>
          <p:spPr bwMode="auto">
            <a:xfrm>
              <a:off x="2497" y="1588"/>
              <a:ext cx="840" cy="321"/>
            </a:xfrm>
            <a:custGeom>
              <a:avLst/>
              <a:gdLst>
                <a:gd name="T0" fmla="*/ 822 w 840"/>
                <a:gd name="T1" fmla="*/ 310 h 321"/>
                <a:gd name="T2" fmla="*/ 800 w 840"/>
                <a:gd name="T3" fmla="*/ 298 h 321"/>
                <a:gd name="T4" fmla="*/ 781 w 840"/>
                <a:gd name="T5" fmla="*/ 286 h 321"/>
                <a:gd name="T6" fmla="*/ 760 w 840"/>
                <a:gd name="T7" fmla="*/ 274 h 321"/>
                <a:gd name="T8" fmla="*/ 741 w 840"/>
                <a:gd name="T9" fmla="*/ 262 h 321"/>
                <a:gd name="T10" fmla="*/ 720 w 840"/>
                <a:gd name="T11" fmla="*/ 253 h 321"/>
                <a:gd name="T12" fmla="*/ 699 w 840"/>
                <a:gd name="T13" fmla="*/ 241 h 321"/>
                <a:gd name="T14" fmla="*/ 562 w 840"/>
                <a:gd name="T15" fmla="*/ 175 h 321"/>
                <a:gd name="T16" fmla="*/ 425 w 840"/>
                <a:gd name="T17" fmla="*/ 116 h 321"/>
                <a:gd name="T18" fmla="*/ 349 w 840"/>
                <a:gd name="T19" fmla="*/ 90 h 321"/>
                <a:gd name="T20" fmla="*/ 283 w 840"/>
                <a:gd name="T21" fmla="*/ 69 h 321"/>
                <a:gd name="T22" fmla="*/ 141 w 840"/>
                <a:gd name="T23" fmla="*/ 28 h 321"/>
                <a:gd name="T24" fmla="*/ 0 w 840"/>
                <a:gd name="T25" fmla="*/ 0 h 321"/>
                <a:gd name="T26" fmla="*/ 21 w 840"/>
                <a:gd name="T27" fmla="*/ 116 h 321"/>
                <a:gd name="T28" fmla="*/ 40 w 840"/>
                <a:gd name="T29" fmla="*/ 116 h 321"/>
                <a:gd name="T30" fmla="*/ 151 w 840"/>
                <a:gd name="T31" fmla="*/ 116 h 321"/>
                <a:gd name="T32" fmla="*/ 264 w 840"/>
                <a:gd name="T33" fmla="*/ 128 h 321"/>
                <a:gd name="T34" fmla="*/ 361 w 840"/>
                <a:gd name="T35" fmla="*/ 144 h 321"/>
                <a:gd name="T36" fmla="*/ 380 w 840"/>
                <a:gd name="T37" fmla="*/ 149 h 321"/>
                <a:gd name="T38" fmla="*/ 496 w 840"/>
                <a:gd name="T39" fmla="*/ 180 h 321"/>
                <a:gd name="T40" fmla="*/ 611 w 840"/>
                <a:gd name="T41" fmla="*/ 220 h 321"/>
                <a:gd name="T42" fmla="*/ 727 w 840"/>
                <a:gd name="T43" fmla="*/ 267 h 321"/>
                <a:gd name="T44" fmla="*/ 840 w 840"/>
                <a:gd name="T45" fmla="*/ 321 h 321"/>
                <a:gd name="T46" fmla="*/ 822 w 840"/>
                <a:gd name="T47" fmla="*/ 310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40" h="321">
                  <a:moveTo>
                    <a:pt x="822" y="310"/>
                  </a:moveTo>
                  <a:lnTo>
                    <a:pt x="800" y="298"/>
                  </a:lnTo>
                  <a:lnTo>
                    <a:pt x="781" y="286"/>
                  </a:lnTo>
                  <a:lnTo>
                    <a:pt x="760" y="274"/>
                  </a:lnTo>
                  <a:lnTo>
                    <a:pt x="741" y="262"/>
                  </a:lnTo>
                  <a:lnTo>
                    <a:pt x="720" y="253"/>
                  </a:lnTo>
                  <a:lnTo>
                    <a:pt x="699" y="241"/>
                  </a:lnTo>
                  <a:lnTo>
                    <a:pt x="562" y="175"/>
                  </a:lnTo>
                  <a:lnTo>
                    <a:pt x="425" y="116"/>
                  </a:lnTo>
                  <a:lnTo>
                    <a:pt x="349" y="90"/>
                  </a:lnTo>
                  <a:lnTo>
                    <a:pt x="283" y="69"/>
                  </a:lnTo>
                  <a:lnTo>
                    <a:pt x="141" y="28"/>
                  </a:lnTo>
                  <a:lnTo>
                    <a:pt x="0" y="0"/>
                  </a:lnTo>
                  <a:lnTo>
                    <a:pt x="21" y="116"/>
                  </a:lnTo>
                  <a:lnTo>
                    <a:pt x="40" y="116"/>
                  </a:lnTo>
                  <a:lnTo>
                    <a:pt x="151" y="116"/>
                  </a:lnTo>
                  <a:lnTo>
                    <a:pt x="264" y="128"/>
                  </a:lnTo>
                  <a:lnTo>
                    <a:pt x="361" y="144"/>
                  </a:lnTo>
                  <a:lnTo>
                    <a:pt x="380" y="149"/>
                  </a:lnTo>
                  <a:lnTo>
                    <a:pt x="496" y="180"/>
                  </a:lnTo>
                  <a:lnTo>
                    <a:pt x="611" y="220"/>
                  </a:lnTo>
                  <a:lnTo>
                    <a:pt x="727" y="267"/>
                  </a:lnTo>
                  <a:lnTo>
                    <a:pt x="840" y="321"/>
                  </a:lnTo>
                  <a:lnTo>
                    <a:pt x="822" y="310"/>
                  </a:lnTo>
                  <a:close/>
                </a:path>
              </a:pathLst>
            </a:custGeom>
            <a:gradFill rotWithShape="1">
              <a:gsLst>
                <a:gs pos="0">
                  <a:srgbClr val="696969"/>
                </a:gs>
                <a:gs pos="100000">
                  <a:srgbClr val="FFFFFF"/>
                </a:gs>
              </a:gsLst>
              <a:lin ang="18900000" scaled="1"/>
            </a:gradFill>
            <a:ln w="1270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6" name="Freeform 10"/>
            <p:cNvSpPr>
              <a:spLocks/>
            </p:cNvSpPr>
            <p:nvPr/>
          </p:nvSpPr>
          <p:spPr bwMode="auto">
            <a:xfrm>
              <a:off x="1748" y="1569"/>
              <a:ext cx="770" cy="402"/>
            </a:xfrm>
            <a:custGeom>
              <a:avLst/>
              <a:gdLst>
                <a:gd name="T0" fmla="*/ 749 w 770"/>
                <a:gd name="T1" fmla="*/ 19 h 402"/>
                <a:gd name="T2" fmla="*/ 701 w 770"/>
                <a:gd name="T3" fmla="*/ 14 h 402"/>
                <a:gd name="T4" fmla="*/ 609 w 770"/>
                <a:gd name="T5" fmla="*/ 2 h 402"/>
                <a:gd name="T6" fmla="*/ 470 w 770"/>
                <a:gd name="T7" fmla="*/ 0 h 402"/>
                <a:gd name="T8" fmla="*/ 335 w 770"/>
                <a:gd name="T9" fmla="*/ 12 h 402"/>
                <a:gd name="T10" fmla="*/ 246 w 770"/>
                <a:gd name="T11" fmla="*/ 31 h 402"/>
                <a:gd name="T12" fmla="*/ 212 w 770"/>
                <a:gd name="T13" fmla="*/ 38 h 402"/>
                <a:gd name="T14" fmla="*/ 99 w 770"/>
                <a:gd name="T15" fmla="*/ 76 h 402"/>
                <a:gd name="T16" fmla="*/ 0 w 770"/>
                <a:gd name="T17" fmla="*/ 130 h 402"/>
                <a:gd name="T18" fmla="*/ 290 w 770"/>
                <a:gd name="T19" fmla="*/ 402 h 402"/>
                <a:gd name="T20" fmla="*/ 300 w 770"/>
                <a:gd name="T21" fmla="*/ 383 h 402"/>
                <a:gd name="T22" fmla="*/ 352 w 770"/>
                <a:gd name="T23" fmla="*/ 312 h 402"/>
                <a:gd name="T24" fmla="*/ 416 w 770"/>
                <a:gd name="T25" fmla="*/ 253 h 402"/>
                <a:gd name="T26" fmla="*/ 446 w 770"/>
                <a:gd name="T27" fmla="*/ 234 h 402"/>
                <a:gd name="T28" fmla="*/ 494 w 770"/>
                <a:gd name="T29" fmla="*/ 206 h 402"/>
                <a:gd name="T30" fmla="*/ 581 w 770"/>
                <a:gd name="T31" fmla="*/ 170 h 402"/>
                <a:gd name="T32" fmla="*/ 680 w 770"/>
                <a:gd name="T33" fmla="*/ 147 h 402"/>
                <a:gd name="T34" fmla="*/ 770 w 770"/>
                <a:gd name="T35" fmla="*/ 135 h 402"/>
                <a:gd name="T36" fmla="*/ 749 w 770"/>
                <a:gd name="T37" fmla="*/ 19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0" h="402">
                  <a:moveTo>
                    <a:pt x="749" y="19"/>
                  </a:moveTo>
                  <a:lnTo>
                    <a:pt x="701" y="14"/>
                  </a:lnTo>
                  <a:lnTo>
                    <a:pt x="609" y="2"/>
                  </a:lnTo>
                  <a:lnTo>
                    <a:pt x="470" y="0"/>
                  </a:lnTo>
                  <a:lnTo>
                    <a:pt x="335" y="12"/>
                  </a:lnTo>
                  <a:lnTo>
                    <a:pt x="246" y="31"/>
                  </a:lnTo>
                  <a:lnTo>
                    <a:pt x="212" y="38"/>
                  </a:lnTo>
                  <a:lnTo>
                    <a:pt x="99" y="76"/>
                  </a:lnTo>
                  <a:lnTo>
                    <a:pt x="0" y="130"/>
                  </a:lnTo>
                  <a:lnTo>
                    <a:pt x="290" y="402"/>
                  </a:lnTo>
                  <a:lnTo>
                    <a:pt x="300" y="383"/>
                  </a:lnTo>
                  <a:lnTo>
                    <a:pt x="352" y="312"/>
                  </a:lnTo>
                  <a:lnTo>
                    <a:pt x="416" y="253"/>
                  </a:lnTo>
                  <a:lnTo>
                    <a:pt x="446" y="234"/>
                  </a:lnTo>
                  <a:lnTo>
                    <a:pt x="494" y="206"/>
                  </a:lnTo>
                  <a:lnTo>
                    <a:pt x="581" y="170"/>
                  </a:lnTo>
                  <a:lnTo>
                    <a:pt x="680" y="147"/>
                  </a:lnTo>
                  <a:lnTo>
                    <a:pt x="770" y="135"/>
                  </a:lnTo>
                  <a:lnTo>
                    <a:pt x="749" y="19"/>
                  </a:lnTo>
                  <a:close/>
                </a:path>
              </a:pathLst>
            </a:custGeom>
            <a:gradFill rotWithShape="1">
              <a:gsLst>
                <a:gs pos="0">
                  <a:srgbClr val="B80000"/>
                </a:gs>
                <a:gs pos="100000">
                  <a:srgbClr val="FF1111"/>
                </a:gs>
              </a:gsLst>
              <a:lin ang="18900000" scaled="1"/>
            </a:gradFill>
            <a:ln w="12700" cap="flat" cmpd="sng">
              <a:solidFill>
                <a:srgbClr val="FFFFFF"/>
              </a:solidFill>
              <a:prstDash val="solid"/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7" name="Freeform 11"/>
            <p:cNvSpPr>
              <a:spLocks/>
            </p:cNvSpPr>
            <p:nvPr/>
          </p:nvSpPr>
          <p:spPr bwMode="auto">
            <a:xfrm>
              <a:off x="4129" y="3239"/>
              <a:ext cx="333" cy="667"/>
            </a:xfrm>
            <a:custGeom>
              <a:avLst/>
              <a:gdLst>
                <a:gd name="T0" fmla="*/ 328 w 333"/>
                <a:gd name="T1" fmla="*/ 126 h 667"/>
                <a:gd name="T2" fmla="*/ 328 w 333"/>
                <a:gd name="T3" fmla="*/ 109 h 667"/>
                <a:gd name="T4" fmla="*/ 326 w 333"/>
                <a:gd name="T5" fmla="*/ 90 h 667"/>
                <a:gd name="T6" fmla="*/ 323 w 333"/>
                <a:gd name="T7" fmla="*/ 71 h 667"/>
                <a:gd name="T8" fmla="*/ 318 w 333"/>
                <a:gd name="T9" fmla="*/ 55 h 667"/>
                <a:gd name="T10" fmla="*/ 316 w 333"/>
                <a:gd name="T11" fmla="*/ 36 h 667"/>
                <a:gd name="T12" fmla="*/ 314 w 333"/>
                <a:gd name="T13" fmla="*/ 17 h 667"/>
                <a:gd name="T14" fmla="*/ 309 w 333"/>
                <a:gd name="T15" fmla="*/ 0 h 667"/>
                <a:gd name="T16" fmla="*/ 309 w 333"/>
                <a:gd name="T17" fmla="*/ 92 h 667"/>
                <a:gd name="T18" fmla="*/ 297 w 333"/>
                <a:gd name="T19" fmla="*/ 182 h 667"/>
                <a:gd name="T20" fmla="*/ 271 w 333"/>
                <a:gd name="T21" fmla="*/ 265 h 667"/>
                <a:gd name="T22" fmla="*/ 229 w 333"/>
                <a:gd name="T23" fmla="*/ 341 h 667"/>
                <a:gd name="T24" fmla="*/ 224 w 333"/>
                <a:gd name="T25" fmla="*/ 345 h 667"/>
                <a:gd name="T26" fmla="*/ 172 w 333"/>
                <a:gd name="T27" fmla="*/ 409 h 667"/>
                <a:gd name="T28" fmla="*/ 99 w 333"/>
                <a:gd name="T29" fmla="*/ 466 h 667"/>
                <a:gd name="T30" fmla="*/ 9 w 333"/>
                <a:gd name="T31" fmla="*/ 513 h 667"/>
                <a:gd name="T32" fmla="*/ 0 w 333"/>
                <a:gd name="T33" fmla="*/ 518 h 667"/>
                <a:gd name="T34" fmla="*/ 148 w 333"/>
                <a:gd name="T35" fmla="*/ 667 h 667"/>
                <a:gd name="T36" fmla="*/ 172 w 333"/>
                <a:gd name="T37" fmla="*/ 645 h 667"/>
                <a:gd name="T38" fmla="*/ 241 w 333"/>
                <a:gd name="T39" fmla="*/ 556 h 667"/>
                <a:gd name="T40" fmla="*/ 288 w 333"/>
                <a:gd name="T41" fmla="*/ 459 h 667"/>
                <a:gd name="T42" fmla="*/ 304 w 333"/>
                <a:gd name="T43" fmla="*/ 402 h 667"/>
                <a:gd name="T44" fmla="*/ 318 w 333"/>
                <a:gd name="T45" fmla="*/ 352 h 667"/>
                <a:gd name="T46" fmla="*/ 333 w 333"/>
                <a:gd name="T47" fmla="*/ 241 h 667"/>
                <a:gd name="T48" fmla="*/ 328 w 333"/>
                <a:gd name="T49" fmla="*/ 126 h 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33" h="667">
                  <a:moveTo>
                    <a:pt x="328" y="126"/>
                  </a:moveTo>
                  <a:lnTo>
                    <a:pt x="328" y="109"/>
                  </a:lnTo>
                  <a:lnTo>
                    <a:pt x="326" y="90"/>
                  </a:lnTo>
                  <a:lnTo>
                    <a:pt x="323" y="71"/>
                  </a:lnTo>
                  <a:lnTo>
                    <a:pt x="318" y="55"/>
                  </a:lnTo>
                  <a:lnTo>
                    <a:pt x="316" y="36"/>
                  </a:lnTo>
                  <a:lnTo>
                    <a:pt x="314" y="17"/>
                  </a:lnTo>
                  <a:lnTo>
                    <a:pt x="309" y="0"/>
                  </a:lnTo>
                  <a:lnTo>
                    <a:pt x="309" y="92"/>
                  </a:lnTo>
                  <a:lnTo>
                    <a:pt x="297" y="182"/>
                  </a:lnTo>
                  <a:lnTo>
                    <a:pt x="271" y="265"/>
                  </a:lnTo>
                  <a:lnTo>
                    <a:pt x="229" y="341"/>
                  </a:lnTo>
                  <a:lnTo>
                    <a:pt x="224" y="345"/>
                  </a:lnTo>
                  <a:lnTo>
                    <a:pt x="172" y="409"/>
                  </a:lnTo>
                  <a:lnTo>
                    <a:pt x="99" y="466"/>
                  </a:lnTo>
                  <a:lnTo>
                    <a:pt x="9" y="513"/>
                  </a:lnTo>
                  <a:lnTo>
                    <a:pt x="0" y="518"/>
                  </a:lnTo>
                  <a:lnTo>
                    <a:pt x="148" y="667"/>
                  </a:lnTo>
                  <a:lnTo>
                    <a:pt x="172" y="645"/>
                  </a:lnTo>
                  <a:lnTo>
                    <a:pt x="241" y="556"/>
                  </a:lnTo>
                  <a:lnTo>
                    <a:pt x="288" y="459"/>
                  </a:lnTo>
                  <a:lnTo>
                    <a:pt x="304" y="402"/>
                  </a:lnTo>
                  <a:lnTo>
                    <a:pt x="318" y="352"/>
                  </a:lnTo>
                  <a:lnTo>
                    <a:pt x="333" y="241"/>
                  </a:lnTo>
                  <a:lnTo>
                    <a:pt x="328" y="126"/>
                  </a:lnTo>
                  <a:close/>
                </a:path>
              </a:pathLst>
            </a:custGeom>
            <a:gradFill rotWithShape="1">
              <a:gsLst>
                <a:gs pos="0">
                  <a:srgbClr val="005CB8"/>
                </a:gs>
                <a:gs pos="100000">
                  <a:srgbClr val="003D7A"/>
                </a:gs>
              </a:gsLst>
              <a:lin ang="5400000" scaled="1"/>
            </a:gradFill>
            <a:ln w="12700" cap="flat" cmpd="sng">
              <a:solidFill>
                <a:srgbClr val="FFFFFF"/>
              </a:solidFill>
              <a:prstDash val="solid"/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8" name="Freeform 12"/>
            <p:cNvSpPr>
              <a:spLocks/>
            </p:cNvSpPr>
            <p:nvPr/>
          </p:nvSpPr>
          <p:spPr bwMode="auto">
            <a:xfrm>
              <a:off x="1476" y="1699"/>
              <a:ext cx="567" cy="841"/>
            </a:xfrm>
            <a:custGeom>
              <a:avLst/>
              <a:gdLst>
                <a:gd name="T0" fmla="*/ 539 w 567"/>
                <a:gd name="T1" fmla="*/ 763 h 841"/>
                <a:gd name="T2" fmla="*/ 510 w 567"/>
                <a:gd name="T3" fmla="*/ 643 h 841"/>
                <a:gd name="T4" fmla="*/ 501 w 567"/>
                <a:gd name="T5" fmla="*/ 529 h 841"/>
                <a:gd name="T6" fmla="*/ 508 w 567"/>
                <a:gd name="T7" fmla="*/ 428 h 841"/>
                <a:gd name="T8" fmla="*/ 532 w 567"/>
                <a:gd name="T9" fmla="*/ 336 h 841"/>
                <a:gd name="T10" fmla="*/ 562 w 567"/>
                <a:gd name="T11" fmla="*/ 272 h 841"/>
                <a:gd name="T12" fmla="*/ 272 w 567"/>
                <a:gd name="T13" fmla="*/ 0 h 841"/>
                <a:gd name="T14" fmla="*/ 225 w 567"/>
                <a:gd name="T15" fmla="*/ 38 h 841"/>
                <a:gd name="T16" fmla="*/ 184 w 567"/>
                <a:gd name="T17" fmla="*/ 69 h 841"/>
                <a:gd name="T18" fmla="*/ 114 w 567"/>
                <a:gd name="T19" fmla="*/ 151 h 841"/>
                <a:gd name="T20" fmla="*/ 57 w 567"/>
                <a:gd name="T21" fmla="*/ 248 h 841"/>
                <a:gd name="T22" fmla="*/ 19 w 567"/>
                <a:gd name="T23" fmla="*/ 359 h 841"/>
                <a:gd name="T24" fmla="*/ 0 w 567"/>
                <a:gd name="T25" fmla="*/ 482 h 841"/>
                <a:gd name="T26" fmla="*/ 5 w 567"/>
                <a:gd name="T27" fmla="*/ 619 h 841"/>
                <a:gd name="T28" fmla="*/ 29 w 567"/>
                <a:gd name="T29" fmla="*/ 758 h 841"/>
                <a:gd name="T30" fmla="*/ 567 w 567"/>
                <a:gd name="T31" fmla="*/ 841 h 841"/>
                <a:gd name="T32" fmla="*/ 539 w 567"/>
                <a:gd name="T33" fmla="*/ 763 h 8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67" h="841">
                  <a:moveTo>
                    <a:pt x="539" y="763"/>
                  </a:moveTo>
                  <a:lnTo>
                    <a:pt x="510" y="643"/>
                  </a:lnTo>
                  <a:lnTo>
                    <a:pt x="501" y="529"/>
                  </a:lnTo>
                  <a:lnTo>
                    <a:pt x="508" y="428"/>
                  </a:lnTo>
                  <a:lnTo>
                    <a:pt x="532" y="336"/>
                  </a:lnTo>
                  <a:lnTo>
                    <a:pt x="562" y="272"/>
                  </a:lnTo>
                  <a:lnTo>
                    <a:pt x="272" y="0"/>
                  </a:lnTo>
                  <a:lnTo>
                    <a:pt x="225" y="38"/>
                  </a:lnTo>
                  <a:lnTo>
                    <a:pt x="184" y="69"/>
                  </a:lnTo>
                  <a:lnTo>
                    <a:pt x="114" y="151"/>
                  </a:lnTo>
                  <a:lnTo>
                    <a:pt x="57" y="248"/>
                  </a:lnTo>
                  <a:lnTo>
                    <a:pt x="19" y="359"/>
                  </a:lnTo>
                  <a:lnTo>
                    <a:pt x="0" y="482"/>
                  </a:lnTo>
                  <a:lnTo>
                    <a:pt x="5" y="619"/>
                  </a:lnTo>
                  <a:lnTo>
                    <a:pt x="29" y="758"/>
                  </a:lnTo>
                  <a:lnTo>
                    <a:pt x="567" y="841"/>
                  </a:lnTo>
                  <a:lnTo>
                    <a:pt x="539" y="763"/>
                  </a:lnTo>
                  <a:close/>
                </a:path>
              </a:pathLst>
            </a:custGeom>
            <a:gradFill rotWithShape="1">
              <a:gsLst>
                <a:gs pos="0">
                  <a:srgbClr val="E60000"/>
                </a:gs>
                <a:gs pos="100000">
                  <a:srgbClr val="A40000"/>
                </a:gs>
              </a:gsLst>
              <a:lin ang="5400000" scaled="1"/>
            </a:gradFill>
            <a:ln w="12700" cap="flat" cmpd="sng">
              <a:solidFill>
                <a:srgbClr val="FFFFFF"/>
              </a:solidFill>
              <a:prstDash val="solid"/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9" name="Freeform 13"/>
            <p:cNvSpPr>
              <a:spLocks/>
            </p:cNvSpPr>
            <p:nvPr/>
          </p:nvSpPr>
          <p:spPr bwMode="auto">
            <a:xfrm>
              <a:off x="3314" y="3702"/>
              <a:ext cx="963" cy="404"/>
            </a:xfrm>
            <a:custGeom>
              <a:avLst/>
              <a:gdLst>
                <a:gd name="T0" fmla="*/ 815 w 963"/>
                <a:gd name="T1" fmla="*/ 55 h 404"/>
                <a:gd name="T2" fmla="*/ 715 w 963"/>
                <a:gd name="T3" fmla="*/ 85 h 404"/>
                <a:gd name="T4" fmla="*/ 595 w 963"/>
                <a:gd name="T5" fmla="*/ 102 h 404"/>
                <a:gd name="T6" fmla="*/ 465 w 963"/>
                <a:gd name="T7" fmla="*/ 104 h 404"/>
                <a:gd name="T8" fmla="*/ 392 w 963"/>
                <a:gd name="T9" fmla="*/ 97 h 404"/>
                <a:gd name="T10" fmla="*/ 326 w 963"/>
                <a:gd name="T11" fmla="*/ 90 h 404"/>
                <a:gd name="T12" fmla="*/ 177 w 963"/>
                <a:gd name="T13" fmla="*/ 59 h 404"/>
                <a:gd name="T14" fmla="*/ 26 w 963"/>
                <a:gd name="T15" fmla="*/ 12 h 404"/>
                <a:gd name="T16" fmla="*/ 0 w 963"/>
                <a:gd name="T17" fmla="*/ 0 h 404"/>
                <a:gd name="T18" fmla="*/ 85 w 963"/>
                <a:gd name="T19" fmla="*/ 376 h 404"/>
                <a:gd name="T20" fmla="*/ 170 w 963"/>
                <a:gd name="T21" fmla="*/ 393 h 404"/>
                <a:gd name="T22" fmla="*/ 342 w 963"/>
                <a:gd name="T23" fmla="*/ 404 h 404"/>
                <a:gd name="T24" fmla="*/ 505 w 963"/>
                <a:gd name="T25" fmla="*/ 397 h 404"/>
                <a:gd name="T26" fmla="*/ 557 w 963"/>
                <a:gd name="T27" fmla="*/ 388 h 404"/>
                <a:gd name="T28" fmla="*/ 652 w 963"/>
                <a:gd name="T29" fmla="*/ 371 h 404"/>
                <a:gd name="T30" fmla="*/ 784 w 963"/>
                <a:gd name="T31" fmla="*/ 324 h 404"/>
                <a:gd name="T32" fmla="*/ 897 w 963"/>
                <a:gd name="T33" fmla="*/ 260 h 404"/>
                <a:gd name="T34" fmla="*/ 963 w 963"/>
                <a:gd name="T35" fmla="*/ 204 h 404"/>
                <a:gd name="T36" fmla="*/ 815 w 963"/>
                <a:gd name="T37" fmla="*/ 55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63" h="404">
                  <a:moveTo>
                    <a:pt x="815" y="55"/>
                  </a:moveTo>
                  <a:lnTo>
                    <a:pt x="715" y="85"/>
                  </a:lnTo>
                  <a:lnTo>
                    <a:pt x="595" y="102"/>
                  </a:lnTo>
                  <a:lnTo>
                    <a:pt x="465" y="104"/>
                  </a:lnTo>
                  <a:lnTo>
                    <a:pt x="392" y="97"/>
                  </a:lnTo>
                  <a:lnTo>
                    <a:pt x="326" y="90"/>
                  </a:lnTo>
                  <a:lnTo>
                    <a:pt x="177" y="59"/>
                  </a:lnTo>
                  <a:lnTo>
                    <a:pt x="26" y="12"/>
                  </a:lnTo>
                  <a:lnTo>
                    <a:pt x="0" y="0"/>
                  </a:lnTo>
                  <a:lnTo>
                    <a:pt x="85" y="376"/>
                  </a:lnTo>
                  <a:lnTo>
                    <a:pt x="170" y="393"/>
                  </a:lnTo>
                  <a:lnTo>
                    <a:pt x="342" y="404"/>
                  </a:lnTo>
                  <a:lnTo>
                    <a:pt x="505" y="397"/>
                  </a:lnTo>
                  <a:lnTo>
                    <a:pt x="557" y="388"/>
                  </a:lnTo>
                  <a:lnTo>
                    <a:pt x="652" y="371"/>
                  </a:lnTo>
                  <a:lnTo>
                    <a:pt x="784" y="324"/>
                  </a:lnTo>
                  <a:lnTo>
                    <a:pt x="897" y="260"/>
                  </a:lnTo>
                  <a:lnTo>
                    <a:pt x="963" y="204"/>
                  </a:lnTo>
                  <a:lnTo>
                    <a:pt x="815" y="55"/>
                  </a:lnTo>
                  <a:close/>
                </a:path>
              </a:pathLst>
            </a:custGeom>
            <a:gradFill rotWithShape="1">
              <a:gsLst>
                <a:gs pos="0">
                  <a:srgbClr val="005CB8"/>
                </a:gs>
                <a:gs pos="100000">
                  <a:srgbClr val="003D7A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0" name="Freeform 14"/>
            <p:cNvSpPr>
              <a:spLocks/>
            </p:cNvSpPr>
            <p:nvPr/>
          </p:nvSpPr>
          <p:spPr bwMode="auto">
            <a:xfrm>
              <a:off x="1505" y="2457"/>
              <a:ext cx="1003" cy="1016"/>
            </a:xfrm>
            <a:custGeom>
              <a:avLst/>
              <a:gdLst>
                <a:gd name="T0" fmla="*/ 942 w 1003"/>
                <a:gd name="T1" fmla="*/ 681 h 1016"/>
                <a:gd name="T2" fmla="*/ 822 w 1003"/>
                <a:gd name="T3" fmla="*/ 548 h 1016"/>
                <a:gd name="T4" fmla="*/ 715 w 1003"/>
                <a:gd name="T5" fmla="*/ 409 h 1016"/>
                <a:gd name="T6" fmla="*/ 626 w 1003"/>
                <a:gd name="T7" fmla="*/ 270 h 1016"/>
                <a:gd name="T8" fmla="*/ 557 w 1003"/>
                <a:gd name="T9" fmla="*/ 135 h 1016"/>
                <a:gd name="T10" fmla="*/ 538 w 1003"/>
                <a:gd name="T11" fmla="*/ 83 h 1016"/>
                <a:gd name="T12" fmla="*/ 0 w 1003"/>
                <a:gd name="T13" fmla="*/ 0 h 1016"/>
                <a:gd name="T14" fmla="*/ 0 w 1003"/>
                <a:gd name="T15" fmla="*/ 7 h 1016"/>
                <a:gd name="T16" fmla="*/ 49 w 1003"/>
                <a:gd name="T17" fmla="*/ 166 h 1016"/>
                <a:gd name="T18" fmla="*/ 125 w 1003"/>
                <a:gd name="T19" fmla="*/ 331 h 1016"/>
                <a:gd name="T20" fmla="*/ 229 w 1003"/>
                <a:gd name="T21" fmla="*/ 506 h 1016"/>
                <a:gd name="T22" fmla="*/ 356 w 1003"/>
                <a:gd name="T23" fmla="*/ 678 h 1016"/>
                <a:gd name="T24" fmla="*/ 503 w 1003"/>
                <a:gd name="T25" fmla="*/ 844 h 1016"/>
                <a:gd name="T26" fmla="*/ 663 w 1003"/>
                <a:gd name="T27" fmla="*/ 997 h 1016"/>
                <a:gd name="T28" fmla="*/ 687 w 1003"/>
                <a:gd name="T29" fmla="*/ 1016 h 1016"/>
                <a:gd name="T30" fmla="*/ 1003 w 1003"/>
                <a:gd name="T31" fmla="*/ 740 h 1016"/>
                <a:gd name="T32" fmla="*/ 942 w 1003"/>
                <a:gd name="T33" fmla="*/ 681 h 1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03" h="1016">
                  <a:moveTo>
                    <a:pt x="942" y="681"/>
                  </a:moveTo>
                  <a:lnTo>
                    <a:pt x="822" y="548"/>
                  </a:lnTo>
                  <a:lnTo>
                    <a:pt x="715" y="409"/>
                  </a:lnTo>
                  <a:lnTo>
                    <a:pt x="626" y="270"/>
                  </a:lnTo>
                  <a:lnTo>
                    <a:pt x="557" y="135"/>
                  </a:lnTo>
                  <a:lnTo>
                    <a:pt x="538" y="83"/>
                  </a:lnTo>
                  <a:lnTo>
                    <a:pt x="0" y="0"/>
                  </a:lnTo>
                  <a:lnTo>
                    <a:pt x="0" y="7"/>
                  </a:lnTo>
                  <a:lnTo>
                    <a:pt x="49" y="166"/>
                  </a:lnTo>
                  <a:lnTo>
                    <a:pt x="125" y="331"/>
                  </a:lnTo>
                  <a:lnTo>
                    <a:pt x="229" y="506"/>
                  </a:lnTo>
                  <a:lnTo>
                    <a:pt x="356" y="678"/>
                  </a:lnTo>
                  <a:lnTo>
                    <a:pt x="503" y="844"/>
                  </a:lnTo>
                  <a:lnTo>
                    <a:pt x="663" y="997"/>
                  </a:lnTo>
                  <a:lnTo>
                    <a:pt x="687" y="1016"/>
                  </a:lnTo>
                  <a:lnTo>
                    <a:pt x="1003" y="740"/>
                  </a:lnTo>
                  <a:lnTo>
                    <a:pt x="942" y="681"/>
                  </a:lnTo>
                  <a:close/>
                </a:path>
              </a:pathLst>
            </a:custGeom>
            <a:gradFill rotWithShape="1">
              <a:gsLst>
                <a:gs pos="0">
                  <a:srgbClr val="BCBCBC"/>
                </a:gs>
                <a:gs pos="100000">
                  <a:srgbClr val="888888"/>
                </a:gs>
              </a:gsLst>
              <a:lin ang="5400000" scaled="1"/>
            </a:gradFill>
            <a:ln w="12700" cap="flat" cmpd="sng">
              <a:solidFill>
                <a:srgbClr val="FFFFFF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1" name="Freeform 15"/>
            <p:cNvSpPr>
              <a:spLocks/>
            </p:cNvSpPr>
            <p:nvPr/>
          </p:nvSpPr>
          <p:spPr bwMode="auto">
            <a:xfrm>
              <a:off x="2192" y="3197"/>
              <a:ext cx="1207" cy="881"/>
            </a:xfrm>
            <a:custGeom>
              <a:avLst/>
              <a:gdLst>
                <a:gd name="T0" fmla="*/ 1122 w 1207"/>
                <a:gd name="T1" fmla="*/ 505 h 881"/>
                <a:gd name="T2" fmla="*/ 992 w 1207"/>
                <a:gd name="T3" fmla="*/ 453 h 881"/>
                <a:gd name="T4" fmla="*/ 836 w 1207"/>
                <a:gd name="T5" fmla="*/ 375 h 881"/>
                <a:gd name="T6" fmla="*/ 680 w 1207"/>
                <a:gd name="T7" fmla="*/ 286 h 881"/>
                <a:gd name="T8" fmla="*/ 531 w 1207"/>
                <a:gd name="T9" fmla="*/ 182 h 881"/>
                <a:gd name="T10" fmla="*/ 390 w 1207"/>
                <a:gd name="T11" fmla="*/ 66 h 881"/>
                <a:gd name="T12" fmla="*/ 316 w 1207"/>
                <a:gd name="T13" fmla="*/ 0 h 881"/>
                <a:gd name="T14" fmla="*/ 0 w 1207"/>
                <a:gd name="T15" fmla="*/ 276 h 881"/>
                <a:gd name="T16" fmla="*/ 153 w 1207"/>
                <a:gd name="T17" fmla="*/ 399 h 881"/>
                <a:gd name="T18" fmla="*/ 338 w 1207"/>
                <a:gd name="T19" fmla="*/ 529 h 881"/>
                <a:gd name="T20" fmla="*/ 531 w 1207"/>
                <a:gd name="T21" fmla="*/ 640 h 881"/>
                <a:gd name="T22" fmla="*/ 725 w 1207"/>
                <a:gd name="T23" fmla="*/ 732 h 881"/>
                <a:gd name="T24" fmla="*/ 919 w 1207"/>
                <a:gd name="T25" fmla="*/ 808 h 881"/>
                <a:gd name="T26" fmla="*/ 1108 w 1207"/>
                <a:gd name="T27" fmla="*/ 862 h 881"/>
                <a:gd name="T28" fmla="*/ 1207 w 1207"/>
                <a:gd name="T29" fmla="*/ 881 h 881"/>
                <a:gd name="T30" fmla="*/ 1122 w 1207"/>
                <a:gd name="T31" fmla="*/ 505 h 8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07" h="881">
                  <a:moveTo>
                    <a:pt x="1122" y="505"/>
                  </a:moveTo>
                  <a:lnTo>
                    <a:pt x="992" y="453"/>
                  </a:lnTo>
                  <a:lnTo>
                    <a:pt x="836" y="375"/>
                  </a:lnTo>
                  <a:lnTo>
                    <a:pt x="680" y="286"/>
                  </a:lnTo>
                  <a:lnTo>
                    <a:pt x="531" y="182"/>
                  </a:lnTo>
                  <a:lnTo>
                    <a:pt x="390" y="66"/>
                  </a:lnTo>
                  <a:lnTo>
                    <a:pt x="316" y="0"/>
                  </a:lnTo>
                  <a:lnTo>
                    <a:pt x="0" y="276"/>
                  </a:lnTo>
                  <a:lnTo>
                    <a:pt x="153" y="399"/>
                  </a:lnTo>
                  <a:lnTo>
                    <a:pt x="338" y="529"/>
                  </a:lnTo>
                  <a:lnTo>
                    <a:pt x="531" y="640"/>
                  </a:lnTo>
                  <a:lnTo>
                    <a:pt x="725" y="732"/>
                  </a:lnTo>
                  <a:lnTo>
                    <a:pt x="919" y="808"/>
                  </a:lnTo>
                  <a:lnTo>
                    <a:pt x="1108" y="862"/>
                  </a:lnTo>
                  <a:lnTo>
                    <a:pt x="1207" y="881"/>
                  </a:lnTo>
                  <a:lnTo>
                    <a:pt x="1122" y="505"/>
                  </a:lnTo>
                  <a:close/>
                </a:path>
              </a:pathLst>
            </a:custGeom>
            <a:gradFill rotWithShape="1">
              <a:gsLst>
                <a:gs pos="0">
                  <a:srgbClr val="969696"/>
                </a:gs>
                <a:gs pos="100000">
                  <a:srgbClr val="4B4B4B"/>
                </a:gs>
              </a:gsLst>
              <a:lin ang="5400000" scaled="1"/>
            </a:gradFill>
            <a:ln w="12700" cap="flat" cmpd="sng">
              <a:solidFill>
                <a:srgbClr val="FFFFFF"/>
              </a:solidFill>
              <a:prstDash val="solid"/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2" name="Freeform 7"/>
            <p:cNvSpPr>
              <a:spLocks/>
            </p:cNvSpPr>
            <p:nvPr/>
          </p:nvSpPr>
          <p:spPr bwMode="auto">
            <a:xfrm>
              <a:off x="3321" y="1827"/>
              <a:ext cx="264" cy="219"/>
            </a:xfrm>
            <a:custGeom>
              <a:avLst/>
              <a:gdLst>
                <a:gd name="T0" fmla="*/ 33 w 264"/>
                <a:gd name="T1" fmla="*/ 0 h 219"/>
                <a:gd name="T2" fmla="*/ 0 w 264"/>
                <a:gd name="T3" fmla="*/ 167 h 219"/>
                <a:gd name="T4" fmla="*/ 264 w 264"/>
                <a:gd name="T5" fmla="*/ 219 h 219"/>
                <a:gd name="T6" fmla="*/ 33 w 264"/>
                <a:gd name="T7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4" h="219">
                  <a:moveTo>
                    <a:pt x="33" y="0"/>
                  </a:moveTo>
                  <a:lnTo>
                    <a:pt x="0" y="167"/>
                  </a:lnTo>
                  <a:lnTo>
                    <a:pt x="264" y="219"/>
                  </a:lnTo>
                  <a:lnTo>
                    <a:pt x="33" y="0"/>
                  </a:lnTo>
                  <a:close/>
                </a:path>
              </a:pathLst>
            </a:custGeom>
            <a:gradFill rotWithShape="1">
              <a:gsLst>
                <a:gs pos="0">
                  <a:srgbClr val="F0F0F0"/>
                </a:gs>
                <a:gs pos="100000">
                  <a:srgbClr val="848484"/>
                </a:gs>
              </a:gsLst>
              <a:lin ang="5400000" scaled="1"/>
            </a:gradFill>
            <a:ln w="1270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03" name="Text Box 141"/>
          <p:cNvSpPr txBox="1">
            <a:spLocks noChangeArrowheads="1"/>
          </p:cNvSpPr>
          <p:nvPr/>
        </p:nvSpPr>
        <p:spPr bwMode="auto">
          <a:xfrm>
            <a:off x="6551613" y="4799484"/>
            <a:ext cx="2627312" cy="823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B3B3B"/>
                </a:solidFill>
              </a14:hiddenFill>
            </a:ext>
            <a:ext uri="{91240B29-F687-4F45-9708-019B960494DF}">
              <a14:hiddenLine xmlns:a14="http://schemas.microsoft.com/office/drawing/2010/main" w="31750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-2500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1.ADD TEXT HERE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-2500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2.ADD TEXT HERE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-2500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3 ADD TEXT HERE</a:t>
            </a:r>
          </a:p>
        </p:txBody>
      </p:sp>
      <p:grpSp>
        <p:nvGrpSpPr>
          <p:cNvPr id="104" name="Group 147"/>
          <p:cNvGrpSpPr>
            <a:grpSpLocks/>
          </p:cNvGrpSpPr>
          <p:nvPr/>
        </p:nvGrpSpPr>
        <p:grpSpPr bwMode="auto">
          <a:xfrm>
            <a:off x="0" y="1978496"/>
            <a:ext cx="3559175" cy="1422400"/>
            <a:chOff x="0" y="1562"/>
            <a:chExt cx="2242" cy="896"/>
          </a:xfrm>
        </p:grpSpPr>
        <p:grpSp>
          <p:nvGrpSpPr>
            <p:cNvPr id="105" name="Group 146"/>
            <p:cNvGrpSpPr>
              <a:grpSpLocks/>
            </p:cNvGrpSpPr>
            <p:nvPr/>
          </p:nvGrpSpPr>
          <p:grpSpPr bwMode="auto">
            <a:xfrm>
              <a:off x="113" y="1562"/>
              <a:ext cx="2129" cy="896"/>
              <a:chOff x="113" y="1562"/>
              <a:chExt cx="2129" cy="896"/>
            </a:xfrm>
          </p:grpSpPr>
          <p:sp>
            <p:nvSpPr>
              <p:cNvPr id="107" name="Freeform 28"/>
              <p:cNvSpPr>
                <a:spLocks/>
              </p:cNvSpPr>
              <p:nvPr/>
            </p:nvSpPr>
            <p:spPr bwMode="auto">
              <a:xfrm>
                <a:off x="113" y="1562"/>
                <a:ext cx="2129" cy="896"/>
              </a:xfrm>
              <a:custGeom>
                <a:avLst/>
                <a:gdLst>
                  <a:gd name="T0" fmla="*/ 2129 w 2129"/>
                  <a:gd name="T1" fmla="*/ 8 h 896"/>
                  <a:gd name="T2" fmla="*/ 0 w 2129"/>
                  <a:gd name="T3" fmla="*/ 8 h 896"/>
                  <a:gd name="T4" fmla="*/ 0 w 2129"/>
                  <a:gd name="T5" fmla="*/ 896 h 896"/>
                  <a:gd name="T6" fmla="*/ 1387 w 2129"/>
                  <a:gd name="T7" fmla="*/ 896 h 896"/>
                  <a:gd name="T8" fmla="*/ 2129 w 2129"/>
                  <a:gd name="T9" fmla="*/ 8 h 8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29" h="896">
                    <a:moveTo>
                      <a:pt x="2129" y="8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0" y="896"/>
                      <a:pt x="0" y="896"/>
                      <a:pt x="0" y="896"/>
                    </a:cubicBezTo>
                    <a:cubicBezTo>
                      <a:pt x="1387" y="896"/>
                      <a:pt x="1396" y="894"/>
                      <a:pt x="1387" y="896"/>
                    </a:cubicBezTo>
                    <a:cubicBezTo>
                      <a:pt x="1239" y="143"/>
                      <a:pt x="1849" y="0"/>
                      <a:pt x="2129" y="8"/>
                    </a:cubicBezTo>
                    <a:close/>
                  </a:path>
                </a:pathLst>
              </a:custGeom>
              <a:solidFill>
                <a:srgbClr val="A3A3A3">
                  <a:alpha val="77000"/>
                </a:srgbClr>
              </a:solidFill>
              <a:ln w="12700" cap="flat" cmpd="sng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8" name="Rectangle 142"/>
              <p:cNvSpPr>
                <a:spLocks noChangeArrowheads="1"/>
              </p:cNvSpPr>
              <p:nvPr/>
            </p:nvSpPr>
            <p:spPr bwMode="auto">
              <a:xfrm>
                <a:off x="117" y="1573"/>
                <a:ext cx="182" cy="881"/>
              </a:xfrm>
              <a:prstGeom prst="rect">
                <a:avLst/>
              </a:prstGeom>
              <a:solidFill>
                <a:srgbClr val="D00000">
                  <a:alpha val="84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algn="ctr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06" name="Text Box 67"/>
            <p:cNvSpPr txBox="1">
              <a:spLocks noChangeArrowheads="1"/>
            </p:cNvSpPr>
            <p:nvPr/>
          </p:nvSpPr>
          <p:spPr bwMode="auto">
            <a:xfrm>
              <a:off x="0" y="1661"/>
              <a:ext cx="1655" cy="5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3B3B3B"/>
                  </a:solidFill>
                </a14:hiddenFill>
              </a:ext>
              <a:ext uri="{91240B29-F687-4F45-9708-019B960494DF}">
                <a14:hiddenLine xmlns:a14="http://schemas.microsoft.com/office/drawing/2010/main" w="31750" algn="ctr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  <a:flatTx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-2500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1.ADD TEXT HERE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-2500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2.ADD TEXT HERE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-2500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3 ADD TEXT HERE</a:t>
              </a:r>
            </a:p>
          </p:txBody>
        </p:sp>
      </p:grpSp>
      <p:sp>
        <p:nvSpPr>
          <p:cNvPr id="109" name="Rectangle 154"/>
          <p:cNvSpPr>
            <a:spLocks noChangeArrowheads="1"/>
          </p:cNvSpPr>
          <p:nvPr/>
        </p:nvSpPr>
        <p:spPr bwMode="auto">
          <a:xfrm>
            <a:off x="8588375" y="4615334"/>
            <a:ext cx="292100" cy="1398587"/>
          </a:xfrm>
          <a:prstGeom prst="rect">
            <a:avLst/>
          </a:prstGeom>
          <a:solidFill>
            <a:srgbClr val="2A57B0">
              <a:alpha val="89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1750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19503</TotalTime>
  <Words>26</Words>
  <Application>Microsoft Office PowerPoint</Application>
  <PresentationFormat>全屏显示(4:3)</PresentationFormat>
  <Paragraphs>8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939</cp:revision>
  <dcterms:created xsi:type="dcterms:W3CDTF">2009-02-11T05:37:22Z</dcterms:created>
  <dcterms:modified xsi:type="dcterms:W3CDTF">2012-11-08T00:46:46Z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