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27"/>
          <p:cNvSpPr>
            <a:spLocks/>
          </p:cNvSpPr>
          <p:nvPr/>
        </p:nvSpPr>
        <p:spPr bwMode="auto">
          <a:xfrm>
            <a:off x="1096963" y="1856259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757575">
              <a:alpha val="9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4351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Freeform 16"/>
          <p:cNvSpPr>
            <a:spLocks/>
          </p:cNvSpPr>
          <p:nvPr/>
        </p:nvSpPr>
        <p:spPr bwMode="auto">
          <a:xfrm>
            <a:off x="1096963" y="1757834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14351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Freeform 26"/>
          <p:cNvSpPr>
            <a:spLocks/>
          </p:cNvSpPr>
          <p:nvPr/>
        </p:nvSpPr>
        <p:spPr bwMode="auto">
          <a:xfrm>
            <a:off x="1108075" y="1340321"/>
            <a:ext cx="2270125" cy="655638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565656">
              <a:alpha val="74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flat">
                <a:solidFill>
                  <a:schemeClr val="bg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>
            <a:off x="1096963" y="1246659"/>
            <a:ext cx="2270125" cy="655637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3B3B3B"/>
          </a:solidFill>
          <a:ln w="317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Text Box 28"/>
          <p:cNvSpPr txBox="1">
            <a:spLocks noChangeArrowheads="1"/>
          </p:cNvSpPr>
          <p:nvPr/>
        </p:nvSpPr>
        <p:spPr bwMode="auto">
          <a:xfrm>
            <a:off x="1408113" y="1306984"/>
            <a:ext cx="165576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CONTENTS</a:t>
            </a:r>
          </a:p>
        </p:txBody>
      </p:sp>
      <p:sp>
        <p:nvSpPr>
          <p:cNvPr id="62" name="Freeform 46"/>
          <p:cNvSpPr>
            <a:spLocks/>
          </p:cNvSpPr>
          <p:nvPr/>
        </p:nvSpPr>
        <p:spPr bwMode="auto">
          <a:xfrm>
            <a:off x="1096963" y="3524721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757575">
              <a:alpha val="94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4351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Freeform 47"/>
          <p:cNvSpPr>
            <a:spLocks/>
          </p:cNvSpPr>
          <p:nvPr/>
        </p:nvSpPr>
        <p:spPr bwMode="auto">
          <a:xfrm>
            <a:off x="1096963" y="3426296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4351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Freeform 48"/>
          <p:cNvSpPr>
            <a:spLocks/>
          </p:cNvSpPr>
          <p:nvPr/>
        </p:nvSpPr>
        <p:spPr bwMode="auto">
          <a:xfrm>
            <a:off x="1108075" y="3008784"/>
            <a:ext cx="2270125" cy="655637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565656">
              <a:alpha val="74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flat" cmpd="sng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Freeform 49"/>
          <p:cNvSpPr>
            <a:spLocks/>
          </p:cNvSpPr>
          <p:nvPr/>
        </p:nvSpPr>
        <p:spPr bwMode="auto">
          <a:xfrm>
            <a:off x="1096963" y="2915121"/>
            <a:ext cx="2270125" cy="655638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3B3B3B"/>
          </a:solidFill>
          <a:ln w="317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Text Box 50"/>
          <p:cNvSpPr txBox="1">
            <a:spLocks noChangeArrowheads="1"/>
          </p:cNvSpPr>
          <p:nvPr/>
        </p:nvSpPr>
        <p:spPr bwMode="auto">
          <a:xfrm>
            <a:off x="1408113" y="2975446"/>
            <a:ext cx="165576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CONTENTS</a:t>
            </a:r>
          </a:p>
        </p:txBody>
      </p:sp>
      <p:sp>
        <p:nvSpPr>
          <p:cNvPr id="67" name="Freeform 51"/>
          <p:cNvSpPr>
            <a:spLocks/>
          </p:cNvSpPr>
          <p:nvPr/>
        </p:nvSpPr>
        <p:spPr bwMode="auto">
          <a:xfrm>
            <a:off x="1096963" y="5194771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757575">
              <a:alpha val="94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4351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Freeform 52"/>
          <p:cNvSpPr>
            <a:spLocks/>
          </p:cNvSpPr>
          <p:nvPr/>
        </p:nvSpPr>
        <p:spPr bwMode="auto">
          <a:xfrm>
            <a:off x="1096963" y="5096346"/>
            <a:ext cx="2270125" cy="898525"/>
          </a:xfrm>
          <a:custGeom>
            <a:avLst/>
            <a:gdLst>
              <a:gd name="T0" fmla="*/ 605 w 605"/>
              <a:gd name="T1" fmla="*/ 167 h 226"/>
              <a:gd name="T2" fmla="*/ 578 w 605"/>
              <a:gd name="T3" fmla="*/ 226 h 226"/>
              <a:gd name="T4" fmla="*/ 26 w 605"/>
              <a:gd name="T5" fmla="*/ 226 h 226"/>
              <a:gd name="T6" fmla="*/ 0 w 605"/>
              <a:gd name="T7" fmla="*/ 167 h 226"/>
              <a:gd name="T8" fmla="*/ 0 w 605"/>
              <a:gd name="T9" fmla="*/ 59 h 226"/>
              <a:gd name="T10" fmla="*/ 26 w 605"/>
              <a:gd name="T11" fmla="*/ 0 h 226"/>
              <a:gd name="T12" fmla="*/ 578 w 605"/>
              <a:gd name="T13" fmla="*/ 0 h 226"/>
              <a:gd name="T14" fmla="*/ 605 w 605"/>
              <a:gd name="T15" fmla="*/ 59 h 226"/>
              <a:gd name="T16" fmla="*/ 605 w 605"/>
              <a:gd name="T17" fmla="*/ 16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226">
                <a:moveTo>
                  <a:pt x="605" y="167"/>
                </a:moveTo>
                <a:cubicBezTo>
                  <a:pt x="605" y="200"/>
                  <a:pt x="604" y="226"/>
                  <a:pt x="578" y="226"/>
                </a:cubicBezTo>
                <a:cubicBezTo>
                  <a:pt x="26" y="226"/>
                  <a:pt x="26" y="226"/>
                  <a:pt x="26" y="226"/>
                </a:cubicBezTo>
                <a:cubicBezTo>
                  <a:pt x="1" y="226"/>
                  <a:pt x="0" y="200"/>
                  <a:pt x="0" y="16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6"/>
                  <a:pt x="605" y="59"/>
                </a:cubicBezTo>
                <a:lnTo>
                  <a:pt x="605" y="167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4351" cap="flat" cmpd="sng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Freeform 53"/>
          <p:cNvSpPr>
            <a:spLocks/>
          </p:cNvSpPr>
          <p:nvPr/>
        </p:nvSpPr>
        <p:spPr bwMode="auto">
          <a:xfrm>
            <a:off x="1108075" y="4678834"/>
            <a:ext cx="2270125" cy="655637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565656">
              <a:alpha val="74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cap="flat">
                <a:solidFill>
                  <a:schemeClr val="bg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Freeform 54"/>
          <p:cNvSpPr>
            <a:spLocks/>
          </p:cNvSpPr>
          <p:nvPr/>
        </p:nvSpPr>
        <p:spPr bwMode="auto">
          <a:xfrm>
            <a:off x="1096963" y="4585171"/>
            <a:ext cx="2270125" cy="655638"/>
          </a:xfrm>
          <a:custGeom>
            <a:avLst/>
            <a:gdLst>
              <a:gd name="T0" fmla="*/ 605 w 605"/>
              <a:gd name="T1" fmla="*/ 129 h 175"/>
              <a:gd name="T2" fmla="*/ 578 w 605"/>
              <a:gd name="T3" fmla="*/ 175 h 175"/>
              <a:gd name="T4" fmla="*/ 26 w 605"/>
              <a:gd name="T5" fmla="*/ 175 h 175"/>
              <a:gd name="T6" fmla="*/ 0 w 605"/>
              <a:gd name="T7" fmla="*/ 129 h 175"/>
              <a:gd name="T8" fmla="*/ 0 w 605"/>
              <a:gd name="T9" fmla="*/ 46 h 175"/>
              <a:gd name="T10" fmla="*/ 26 w 605"/>
              <a:gd name="T11" fmla="*/ 0 h 175"/>
              <a:gd name="T12" fmla="*/ 578 w 605"/>
              <a:gd name="T13" fmla="*/ 0 h 175"/>
              <a:gd name="T14" fmla="*/ 605 w 605"/>
              <a:gd name="T15" fmla="*/ 46 h 175"/>
              <a:gd name="T16" fmla="*/ 605 w 605"/>
              <a:gd name="T17" fmla="*/ 12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175">
                <a:moveTo>
                  <a:pt x="605" y="129"/>
                </a:moveTo>
                <a:cubicBezTo>
                  <a:pt x="605" y="155"/>
                  <a:pt x="604" y="175"/>
                  <a:pt x="578" y="175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1" y="175"/>
                  <a:pt x="0" y="155"/>
                  <a:pt x="0" y="12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1" y="0"/>
                  <a:pt x="26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604" y="0"/>
                  <a:pt x="605" y="21"/>
                  <a:pt x="605" y="46"/>
                </a:cubicBezTo>
                <a:lnTo>
                  <a:pt x="605" y="129"/>
                </a:lnTo>
                <a:close/>
              </a:path>
            </a:pathLst>
          </a:custGeom>
          <a:solidFill>
            <a:srgbClr val="3B3B3B"/>
          </a:solidFill>
          <a:ln w="31750" cap="flat">
            <a:solidFill>
              <a:srgbClr val="FFFFFF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 Box 55"/>
          <p:cNvSpPr txBox="1">
            <a:spLocks noChangeArrowheads="1"/>
          </p:cNvSpPr>
          <p:nvPr/>
        </p:nvSpPr>
        <p:spPr bwMode="auto">
          <a:xfrm>
            <a:off x="1408113" y="4645496"/>
            <a:ext cx="165576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CONTENTS</a:t>
            </a:r>
          </a:p>
        </p:txBody>
      </p:sp>
      <p:grpSp>
        <p:nvGrpSpPr>
          <p:cNvPr id="72" name="Group 77"/>
          <p:cNvGrpSpPr>
            <a:grpSpLocks/>
          </p:cNvGrpSpPr>
          <p:nvPr/>
        </p:nvGrpSpPr>
        <p:grpSpPr bwMode="auto">
          <a:xfrm>
            <a:off x="3394075" y="1918171"/>
            <a:ext cx="1447800" cy="3440113"/>
            <a:chOff x="1968" y="1127"/>
            <a:chExt cx="912" cy="2167"/>
          </a:xfrm>
        </p:grpSpPr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 flipH="1">
              <a:off x="2480" y="1162"/>
              <a:ext cx="44" cy="2102"/>
            </a:xfrm>
            <a:prstGeom prst="rect">
              <a:avLst/>
            </a:prstGeom>
            <a:solidFill>
              <a:srgbClr val="3B3B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 rot="16200000" flipH="1">
              <a:off x="2224" y="871"/>
              <a:ext cx="44" cy="556"/>
            </a:xfrm>
            <a:prstGeom prst="rect">
              <a:avLst/>
            </a:prstGeom>
            <a:solidFill>
              <a:srgbClr val="3B3B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 rot="16200000" flipH="1">
              <a:off x="2224" y="2994"/>
              <a:ext cx="44" cy="556"/>
            </a:xfrm>
            <a:prstGeom prst="rect">
              <a:avLst/>
            </a:prstGeom>
            <a:solidFill>
              <a:srgbClr val="3B3B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75"/>
            <p:cNvSpPr>
              <a:spLocks noChangeArrowheads="1"/>
            </p:cNvSpPr>
            <p:nvPr/>
          </p:nvSpPr>
          <p:spPr bwMode="auto">
            <a:xfrm>
              <a:off x="1973" y="2152"/>
              <a:ext cx="907" cy="136"/>
            </a:xfrm>
            <a:prstGeom prst="rightArrow">
              <a:avLst>
                <a:gd name="adj1" fmla="val 32352"/>
                <a:gd name="adj2" fmla="val 96887"/>
              </a:avLst>
            </a:prstGeom>
            <a:solidFill>
              <a:srgbClr val="3B3B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7" name="Group 81"/>
          <p:cNvGrpSpPr>
            <a:grpSpLocks/>
          </p:cNvGrpSpPr>
          <p:nvPr/>
        </p:nvGrpSpPr>
        <p:grpSpPr bwMode="auto">
          <a:xfrm>
            <a:off x="5246688" y="2176934"/>
            <a:ext cx="3227387" cy="3241675"/>
            <a:chOff x="2995" y="1208"/>
            <a:chExt cx="2033" cy="2042"/>
          </a:xfrm>
        </p:grpSpPr>
        <p:sp>
          <p:nvSpPr>
            <p:cNvPr id="78" name="Oval 59"/>
            <p:cNvSpPr>
              <a:spLocks noChangeArrowheads="1"/>
            </p:cNvSpPr>
            <p:nvPr/>
          </p:nvSpPr>
          <p:spPr bwMode="auto">
            <a:xfrm rot="58767656">
              <a:off x="3107" y="1208"/>
              <a:ext cx="1871" cy="187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50021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62"/>
            <p:cNvSpPr>
              <a:spLocks noChangeArrowheads="1"/>
            </p:cNvSpPr>
            <p:nvPr/>
          </p:nvSpPr>
          <p:spPr bwMode="auto">
            <a:xfrm>
              <a:off x="3107" y="1208"/>
              <a:ext cx="1871" cy="1871"/>
            </a:xfrm>
            <a:prstGeom prst="ellipse">
              <a:avLst/>
            </a:prstGeom>
            <a:gradFill rotWithShape="1">
              <a:gsLst>
                <a:gs pos="0">
                  <a:srgbClr val="A50021">
                    <a:alpha val="87000"/>
                  </a:srgbClr>
                </a:gs>
                <a:gs pos="100000">
                  <a:srgbClr val="A50021">
                    <a:alpha val="5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val 22"/>
            <p:cNvSpPr>
              <a:spLocks noChangeArrowheads="1"/>
            </p:cNvSpPr>
            <p:nvPr/>
          </p:nvSpPr>
          <p:spPr bwMode="auto">
            <a:xfrm>
              <a:off x="3798" y="1226"/>
              <a:ext cx="352" cy="34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94000"/>
                  </a:srgbClr>
                </a:gs>
                <a:gs pos="100000">
                  <a:srgbClr val="FFEBE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Line 23"/>
            <p:cNvSpPr>
              <a:spLocks noChangeShapeType="1"/>
            </p:cNvSpPr>
            <p:nvPr/>
          </p:nvSpPr>
          <p:spPr bwMode="auto">
            <a:xfrm>
              <a:off x="4967" y="2292"/>
              <a:ext cx="0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Line 24"/>
            <p:cNvSpPr>
              <a:spLocks noChangeShapeType="1"/>
            </p:cNvSpPr>
            <p:nvPr/>
          </p:nvSpPr>
          <p:spPr bwMode="auto">
            <a:xfrm>
              <a:off x="3129" y="1997"/>
              <a:ext cx="0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2995" y="1847"/>
              <a:ext cx="2017" cy="1403"/>
            </a:xfrm>
            <a:custGeom>
              <a:avLst/>
              <a:gdLst>
                <a:gd name="T0" fmla="*/ 55 w 854"/>
                <a:gd name="T1" fmla="*/ 66 h 594"/>
                <a:gd name="T2" fmla="*/ 243 w 854"/>
                <a:gd name="T3" fmla="*/ 469 h 594"/>
                <a:gd name="T4" fmla="*/ 640 w 854"/>
                <a:gd name="T5" fmla="*/ 474 h 594"/>
                <a:gd name="T6" fmla="*/ 833 w 854"/>
                <a:gd name="T7" fmla="*/ 191 h 594"/>
                <a:gd name="T8" fmla="*/ 798 w 854"/>
                <a:gd name="T9" fmla="*/ 188 h 594"/>
                <a:gd name="T10" fmla="*/ 514 w 854"/>
                <a:gd name="T11" fmla="*/ 448 h 594"/>
                <a:gd name="T12" fmla="*/ 204 w 854"/>
                <a:gd name="T13" fmla="*/ 72 h 594"/>
                <a:gd name="T14" fmla="*/ 55 w 854"/>
                <a:gd name="T15" fmla="*/ 66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4" h="594">
                  <a:moveTo>
                    <a:pt x="55" y="66"/>
                  </a:moveTo>
                  <a:cubicBezTo>
                    <a:pt x="55" y="66"/>
                    <a:pt x="0" y="324"/>
                    <a:pt x="243" y="469"/>
                  </a:cubicBezTo>
                  <a:cubicBezTo>
                    <a:pt x="453" y="594"/>
                    <a:pt x="640" y="474"/>
                    <a:pt x="640" y="474"/>
                  </a:cubicBezTo>
                  <a:cubicBezTo>
                    <a:pt x="640" y="474"/>
                    <a:pt x="813" y="383"/>
                    <a:pt x="833" y="191"/>
                  </a:cubicBezTo>
                  <a:cubicBezTo>
                    <a:pt x="854" y="0"/>
                    <a:pt x="798" y="188"/>
                    <a:pt x="798" y="188"/>
                  </a:cubicBezTo>
                  <a:cubicBezTo>
                    <a:pt x="798" y="188"/>
                    <a:pt x="752" y="462"/>
                    <a:pt x="514" y="448"/>
                  </a:cubicBezTo>
                  <a:cubicBezTo>
                    <a:pt x="451" y="444"/>
                    <a:pt x="317" y="104"/>
                    <a:pt x="204" y="72"/>
                  </a:cubicBezTo>
                  <a:cubicBezTo>
                    <a:pt x="151" y="57"/>
                    <a:pt x="55" y="66"/>
                    <a:pt x="55" y="66"/>
                  </a:cubicBezTo>
                  <a:close/>
                </a:path>
              </a:pathLst>
            </a:custGeom>
            <a:gradFill rotWithShape="1">
              <a:gsLst>
                <a:gs pos="0">
                  <a:srgbClr val="A50021">
                    <a:alpha val="3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Oval 21"/>
            <p:cNvSpPr>
              <a:spLocks noChangeArrowheads="1"/>
            </p:cNvSpPr>
            <p:nvPr/>
          </p:nvSpPr>
          <p:spPr bwMode="auto">
            <a:xfrm>
              <a:off x="3333" y="1345"/>
              <a:ext cx="1497" cy="1497"/>
            </a:xfrm>
            <a:prstGeom prst="ellipse">
              <a:avLst/>
            </a:prstGeom>
            <a:gradFill rotWithShape="1">
              <a:gsLst>
                <a:gs pos="0">
                  <a:srgbClr val="FFF4F3">
                    <a:alpha val="78000"/>
                  </a:srgbClr>
                </a:gs>
                <a:gs pos="100000">
                  <a:srgbClr val="A5002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Text Box 78"/>
            <p:cNvSpPr txBox="1">
              <a:spLocks noChangeArrowheads="1"/>
            </p:cNvSpPr>
            <p:nvPr/>
          </p:nvSpPr>
          <p:spPr bwMode="auto">
            <a:xfrm>
              <a:off x="3296" y="1776"/>
              <a:ext cx="1497" cy="3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CONTENTS</a:t>
              </a:r>
            </a:p>
          </p:txBody>
        </p:sp>
        <p:sp>
          <p:nvSpPr>
            <p:cNvPr id="86" name="Text Box 79"/>
            <p:cNvSpPr txBox="1">
              <a:spLocks noChangeArrowheads="1"/>
            </p:cNvSpPr>
            <p:nvPr/>
          </p:nvSpPr>
          <p:spPr bwMode="auto">
            <a:xfrm>
              <a:off x="3123" y="2053"/>
              <a:ext cx="1905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01 CLICK TO ADD CONTENTS</a:t>
              </a:r>
              <a:r>
                <a:rPr kumimoji="0" lang="zh-CN" altLang="en-US" sz="18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！</a:t>
              </a:r>
            </a:p>
          </p:txBody>
        </p:sp>
        <p:sp>
          <p:nvSpPr>
            <p:cNvPr id="87" name="Text Box 80"/>
            <p:cNvSpPr txBox="1">
              <a:spLocks noChangeArrowheads="1"/>
            </p:cNvSpPr>
            <p:nvPr/>
          </p:nvSpPr>
          <p:spPr bwMode="auto">
            <a:xfrm>
              <a:off x="3123" y="2200"/>
              <a:ext cx="1905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02 CLICK TO ADD CONTENTS</a:t>
              </a:r>
              <a:r>
                <a:rPr kumimoji="0" lang="zh-CN" altLang="en-US" sz="18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！</a:t>
              </a:r>
            </a:p>
          </p:txBody>
        </p:sp>
      </p:grpSp>
      <p:sp>
        <p:nvSpPr>
          <p:cNvPr id="88" name="Text Box 83"/>
          <p:cNvSpPr txBox="1">
            <a:spLocks noChangeArrowheads="1"/>
          </p:cNvSpPr>
          <p:nvPr/>
        </p:nvSpPr>
        <p:spPr bwMode="auto">
          <a:xfrm>
            <a:off x="1476697" y="663352"/>
            <a:ext cx="7343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-2500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</a:rPr>
              <a:t>CLICK TO EDIT TITLE STYLE</a:t>
            </a:r>
          </a:p>
        </p:txBody>
      </p:sp>
      <p:sp>
        <p:nvSpPr>
          <p:cNvPr id="90" name="Text Box 91"/>
          <p:cNvSpPr txBox="1">
            <a:spLocks noChangeArrowheads="1"/>
          </p:cNvSpPr>
          <p:nvPr/>
        </p:nvSpPr>
        <p:spPr bwMode="auto">
          <a:xfrm>
            <a:off x="1376363" y="2076921"/>
            <a:ext cx="1655762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</p:txBody>
      </p:sp>
      <p:sp>
        <p:nvSpPr>
          <p:cNvPr id="110" name="Text Box 93"/>
          <p:cNvSpPr txBox="1">
            <a:spLocks noChangeArrowheads="1"/>
          </p:cNvSpPr>
          <p:nvPr/>
        </p:nvSpPr>
        <p:spPr bwMode="auto">
          <a:xfrm>
            <a:off x="1376363" y="3778721"/>
            <a:ext cx="1655762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</p:txBody>
      </p:sp>
      <p:sp>
        <p:nvSpPr>
          <p:cNvPr id="111" name="Text Box 94"/>
          <p:cNvSpPr txBox="1">
            <a:spLocks noChangeArrowheads="1"/>
          </p:cNvSpPr>
          <p:nvPr/>
        </p:nvSpPr>
        <p:spPr bwMode="auto">
          <a:xfrm>
            <a:off x="1376363" y="5429721"/>
            <a:ext cx="1655762" cy="39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40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940</cp:revision>
  <dcterms:created xsi:type="dcterms:W3CDTF">2009-02-11T05:37:22Z</dcterms:created>
  <dcterms:modified xsi:type="dcterms:W3CDTF">2012-11-08T00:50:09Z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