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Rectangle 41"/>
          <p:cNvSpPr>
            <a:spLocks noChangeArrowheads="1"/>
          </p:cNvSpPr>
          <p:nvPr/>
        </p:nvSpPr>
        <p:spPr bwMode="auto">
          <a:xfrm>
            <a:off x="539253" y="1556792"/>
            <a:ext cx="360363" cy="790575"/>
          </a:xfrm>
          <a:prstGeom prst="rect">
            <a:avLst/>
          </a:prstGeom>
          <a:solidFill>
            <a:srgbClr val="D00000"/>
          </a:solidFill>
          <a:ln w="12700" algn="ctr">
            <a:solidFill>
              <a:srgbClr val="FFFFFF"/>
            </a:solidFill>
            <a:miter lim="800000"/>
            <a:headEnd/>
            <a:tailEnd/>
          </a:ln>
          <a:effectLst>
            <a:outerShdw dist="71842" dir="2700000" algn="ctr" rotWithShape="0">
              <a:srgbClr val="646464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3" name="Text Box 49"/>
          <p:cNvSpPr txBox="1">
            <a:spLocks noChangeArrowheads="1"/>
          </p:cNvSpPr>
          <p:nvPr/>
        </p:nvSpPr>
        <p:spPr bwMode="auto">
          <a:xfrm>
            <a:off x="699591" y="1628229"/>
            <a:ext cx="21590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B3B3B"/>
                </a:solidFill>
              </a14:hiddenFill>
            </a:ex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eaVert" lIns="0" tIns="0" rIns="0" bIns="0" anchorCtr="1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-2500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Title1</a:t>
            </a:r>
          </a:p>
        </p:txBody>
      </p:sp>
      <p:grpSp>
        <p:nvGrpSpPr>
          <p:cNvPr id="164" name="Group 202"/>
          <p:cNvGrpSpPr>
            <a:grpSpLocks/>
          </p:cNvGrpSpPr>
          <p:nvPr/>
        </p:nvGrpSpPr>
        <p:grpSpPr bwMode="auto">
          <a:xfrm>
            <a:off x="1020266" y="1556792"/>
            <a:ext cx="2254250" cy="790575"/>
            <a:chOff x="507" y="1435"/>
            <a:chExt cx="1420" cy="498"/>
          </a:xfrm>
        </p:grpSpPr>
        <p:sp>
          <p:nvSpPr>
            <p:cNvPr id="165" name="Rectangle 42"/>
            <p:cNvSpPr>
              <a:spLocks noChangeArrowheads="1"/>
            </p:cNvSpPr>
            <p:nvPr/>
          </p:nvSpPr>
          <p:spPr bwMode="auto">
            <a:xfrm>
              <a:off x="521" y="1435"/>
              <a:ext cx="1406" cy="498"/>
            </a:xfrm>
            <a:prstGeom prst="rect">
              <a:avLst/>
            </a:prstGeom>
            <a:solidFill>
              <a:srgbClr val="E4E4E4"/>
            </a:solidFill>
            <a:ln w="12700" algn="ctr">
              <a:solidFill>
                <a:srgbClr val="808080"/>
              </a:solidFill>
              <a:miter lim="800000"/>
              <a:headEnd/>
              <a:tailEnd/>
            </a:ln>
            <a:effectLst>
              <a:outerShdw dist="125724" dir="2700000" algn="ctr" rotWithShape="0">
                <a:srgbClr val="ABABAB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6" name="Text Box 50"/>
            <p:cNvSpPr txBox="1">
              <a:spLocks noChangeArrowheads="1"/>
            </p:cNvSpPr>
            <p:nvPr/>
          </p:nvSpPr>
          <p:spPr bwMode="auto">
            <a:xfrm>
              <a:off x="507" y="1446"/>
              <a:ext cx="1103" cy="4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B3B3B"/>
                  </a:solidFill>
                </a14:hiddenFill>
              </a:ex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tIns="0" bIns="0" anchor="ctr">
              <a:spAutoFit/>
              <a:flatTx/>
            </a:bodyPr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-2500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1.Add text in here</a:t>
              </a:r>
            </a:p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-2500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2</a:t>
              </a:r>
              <a:r>
                <a:rPr kumimoji="0" lang="en-US" altLang="zh-CN" sz="1800" b="0" i="0" u="none" strike="noStrike" kern="0" cap="none" spc="0" normalizeH="0" baseline="-2500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.Add  text in here</a:t>
              </a:r>
            </a:p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-2500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3.Add  text in here</a:t>
              </a:r>
            </a:p>
          </p:txBody>
        </p:sp>
      </p:grpSp>
      <p:grpSp>
        <p:nvGrpSpPr>
          <p:cNvPr id="167" name="Group 191"/>
          <p:cNvGrpSpPr>
            <a:grpSpLocks/>
          </p:cNvGrpSpPr>
          <p:nvPr/>
        </p:nvGrpSpPr>
        <p:grpSpPr bwMode="auto">
          <a:xfrm>
            <a:off x="539253" y="2564854"/>
            <a:ext cx="479425" cy="790575"/>
            <a:chOff x="204" y="2070"/>
            <a:chExt cx="302" cy="498"/>
          </a:xfrm>
        </p:grpSpPr>
        <p:sp>
          <p:nvSpPr>
            <p:cNvPr id="168" name="Rectangle 43"/>
            <p:cNvSpPr>
              <a:spLocks noChangeArrowheads="1"/>
            </p:cNvSpPr>
            <p:nvPr/>
          </p:nvSpPr>
          <p:spPr bwMode="auto">
            <a:xfrm>
              <a:off x="204" y="2070"/>
              <a:ext cx="227" cy="498"/>
            </a:xfrm>
            <a:prstGeom prst="rect">
              <a:avLst/>
            </a:prstGeom>
            <a:solidFill>
              <a:srgbClr val="3B3B3B"/>
            </a:solidFill>
            <a:ln w="12700" algn="ctr">
              <a:solidFill>
                <a:srgbClr val="FFFFFF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646464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9" name="Text Box 60"/>
            <p:cNvSpPr txBox="1">
              <a:spLocks noChangeArrowheads="1"/>
            </p:cNvSpPr>
            <p:nvPr/>
          </p:nvSpPr>
          <p:spPr bwMode="auto">
            <a:xfrm>
              <a:off x="236" y="2113"/>
              <a:ext cx="270" cy="4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B3B3B"/>
                  </a:solidFill>
                </a14:hiddenFill>
              </a:ex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eaVert">
              <a:spAutoFit/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-2500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Title2</a:t>
              </a:r>
            </a:p>
          </p:txBody>
        </p:sp>
      </p:grpSp>
      <p:grpSp>
        <p:nvGrpSpPr>
          <p:cNvPr id="170" name="Group 190"/>
          <p:cNvGrpSpPr>
            <a:grpSpLocks/>
          </p:cNvGrpSpPr>
          <p:nvPr/>
        </p:nvGrpSpPr>
        <p:grpSpPr bwMode="auto">
          <a:xfrm>
            <a:off x="539253" y="3572917"/>
            <a:ext cx="479425" cy="790575"/>
            <a:chOff x="204" y="2705"/>
            <a:chExt cx="302" cy="498"/>
          </a:xfrm>
        </p:grpSpPr>
        <p:sp>
          <p:nvSpPr>
            <p:cNvPr id="171" name="Rectangle 45"/>
            <p:cNvSpPr>
              <a:spLocks noChangeArrowheads="1"/>
            </p:cNvSpPr>
            <p:nvPr/>
          </p:nvSpPr>
          <p:spPr bwMode="auto">
            <a:xfrm>
              <a:off x="204" y="2705"/>
              <a:ext cx="227" cy="498"/>
            </a:xfrm>
            <a:prstGeom prst="rect">
              <a:avLst/>
            </a:prstGeom>
            <a:solidFill>
              <a:srgbClr val="3B3B3B"/>
            </a:solidFill>
            <a:ln w="12700" algn="ctr">
              <a:solidFill>
                <a:srgbClr val="FFFFFF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646464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2" name="Text Box 68"/>
            <p:cNvSpPr txBox="1">
              <a:spLocks noChangeArrowheads="1"/>
            </p:cNvSpPr>
            <p:nvPr/>
          </p:nvSpPr>
          <p:spPr bwMode="auto">
            <a:xfrm>
              <a:off x="236" y="2748"/>
              <a:ext cx="270" cy="4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B3B3B"/>
                  </a:solidFill>
                </a14:hiddenFill>
              </a:ex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eaVert">
              <a:spAutoFit/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-2500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Title3</a:t>
              </a:r>
            </a:p>
          </p:txBody>
        </p:sp>
      </p:grpSp>
      <p:grpSp>
        <p:nvGrpSpPr>
          <p:cNvPr id="173" name="Group 189"/>
          <p:cNvGrpSpPr>
            <a:grpSpLocks/>
          </p:cNvGrpSpPr>
          <p:nvPr/>
        </p:nvGrpSpPr>
        <p:grpSpPr bwMode="auto">
          <a:xfrm>
            <a:off x="539253" y="4580979"/>
            <a:ext cx="479425" cy="790575"/>
            <a:chOff x="204" y="3340"/>
            <a:chExt cx="302" cy="498"/>
          </a:xfrm>
        </p:grpSpPr>
        <p:sp>
          <p:nvSpPr>
            <p:cNvPr id="174" name="Rectangle 47"/>
            <p:cNvSpPr>
              <a:spLocks noChangeArrowheads="1"/>
            </p:cNvSpPr>
            <p:nvPr/>
          </p:nvSpPr>
          <p:spPr bwMode="auto">
            <a:xfrm>
              <a:off x="204" y="3340"/>
              <a:ext cx="227" cy="498"/>
            </a:xfrm>
            <a:prstGeom prst="rect">
              <a:avLst/>
            </a:prstGeom>
            <a:solidFill>
              <a:srgbClr val="3B3B3B"/>
            </a:solidFill>
            <a:ln w="12700" algn="ctr">
              <a:solidFill>
                <a:srgbClr val="FFFFFF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646464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5" name="Text Box 73"/>
            <p:cNvSpPr txBox="1">
              <a:spLocks noChangeArrowheads="1"/>
            </p:cNvSpPr>
            <p:nvPr/>
          </p:nvSpPr>
          <p:spPr bwMode="auto">
            <a:xfrm>
              <a:off x="236" y="3383"/>
              <a:ext cx="270" cy="4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B3B3B"/>
                  </a:solidFill>
                </a14:hiddenFill>
              </a:ex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eaVert">
              <a:spAutoFit/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-2500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Title4</a:t>
              </a:r>
            </a:p>
          </p:txBody>
        </p:sp>
      </p:grpSp>
      <p:grpSp>
        <p:nvGrpSpPr>
          <p:cNvPr id="176" name="Group 199"/>
          <p:cNvGrpSpPr>
            <a:grpSpLocks/>
          </p:cNvGrpSpPr>
          <p:nvPr/>
        </p:nvGrpSpPr>
        <p:grpSpPr bwMode="auto">
          <a:xfrm>
            <a:off x="4123828" y="2060029"/>
            <a:ext cx="4192588" cy="3021013"/>
            <a:chOff x="2462" y="1752"/>
            <a:chExt cx="2641" cy="1903"/>
          </a:xfrm>
        </p:grpSpPr>
        <p:grpSp>
          <p:nvGrpSpPr>
            <p:cNvPr id="177" name="Group 183"/>
            <p:cNvGrpSpPr>
              <a:grpSpLocks/>
            </p:cNvGrpSpPr>
            <p:nvPr/>
          </p:nvGrpSpPr>
          <p:grpSpPr bwMode="auto">
            <a:xfrm>
              <a:off x="2462" y="1898"/>
              <a:ext cx="2641" cy="1757"/>
              <a:chOff x="2462" y="1898"/>
              <a:chExt cx="2641" cy="1757"/>
            </a:xfrm>
          </p:grpSpPr>
          <p:sp>
            <p:nvSpPr>
              <p:cNvPr id="202" name="Freeform 7"/>
              <p:cNvSpPr>
                <a:spLocks/>
              </p:cNvSpPr>
              <p:nvPr/>
            </p:nvSpPr>
            <p:spPr bwMode="auto">
              <a:xfrm>
                <a:off x="2462" y="2543"/>
                <a:ext cx="1339" cy="1112"/>
              </a:xfrm>
              <a:custGeom>
                <a:avLst/>
                <a:gdLst>
                  <a:gd name="T0" fmla="*/ 26 w 1339"/>
                  <a:gd name="T1" fmla="*/ 229 h 1112"/>
                  <a:gd name="T2" fmla="*/ 1339 w 1339"/>
                  <a:gd name="T3" fmla="*/ 1112 h 1112"/>
                  <a:gd name="T4" fmla="*/ 1339 w 1339"/>
                  <a:gd name="T5" fmla="*/ 864 h 1112"/>
                  <a:gd name="T6" fmla="*/ 0 w 1339"/>
                  <a:gd name="T7" fmla="*/ 0 h 1112"/>
                  <a:gd name="T8" fmla="*/ 26 w 1339"/>
                  <a:gd name="T9" fmla="*/ 229 h 1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9" h="1112">
                    <a:moveTo>
                      <a:pt x="26" y="229"/>
                    </a:moveTo>
                    <a:lnTo>
                      <a:pt x="1339" y="1112"/>
                    </a:lnTo>
                    <a:lnTo>
                      <a:pt x="1339" y="864"/>
                    </a:lnTo>
                    <a:lnTo>
                      <a:pt x="0" y="0"/>
                    </a:lnTo>
                    <a:lnTo>
                      <a:pt x="26" y="22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686868"/>
                  </a:gs>
                  <a:gs pos="100000">
                    <a:srgbClr val="969696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8001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3" name="Freeform 8"/>
              <p:cNvSpPr>
                <a:spLocks/>
              </p:cNvSpPr>
              <p:nvPr/>
            </p:nvSpPr>
            <p:spPr bwMode="auto">
              <a:xfrm>
                <a:off x="3801" y="2529"/>
                <a:ext cx="1302" cy="1126"/>
              </a:xfrm>
              <a:custGeom>
                <a:avLst/>
                <a:gdLst>
                  <a:gd name="T0" fmla="*/ 0 w 1302"/>
                  <a:gd name="T1" fmla="*/ 878 h 1126"/>
                  <a:gd name="T2" fmla="*/ 0 w 1302"/>
                  <a:gd name="T3" fmla="*/ 1126 h 1126"/>
                  <a:gd name="T4" fmla="*/ 1273 w 1302"/>
                  <a:gd name="T5" fmla="*/ 229 h 1126"/>
                  <a:gd name="T6" fmla="*/ 1302 w 1302"/>
                  <a:gd name="T7" fmla="*/ 0 h 1126"/>
                  <a:gd name="T8" fmla="*/ 0 w 1302"/>
                  <a:gd name="T9" fmla="*/ 878 h 1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02" h="1126">
                    <a:moveTo>
                      <a:pt x="0" y="878"/>
                    </a:moveTo>
                    <a:lnTo>
                      <a:pt x="0" y="1126"/>
                    </a:lnTo>
                    <a:lnTo>
                      <a:pt x="1273" y="229"/>
                    </a:lnTo>
                    <a:lnTo>
                      <a:pt x="1302" y="0"/>
                    </a:lnTo>
                    <a:lnTo>
                      <a:pt x="0" y="87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7575"/>
                  </a:gs>
                  <a:gs pos="100000">
                    <a:srgbClr val="60606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8001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4" name="Freeform 9"/>
              <p:cNvSpPr>
                <a:spLocks/>
              </p:cNvSpPr>
              <p:nvPr/>
            </p:nvSpPr>
            <p:spPr bwMode="auto">
              <a:xfrm>
                <a:off x="2462" y="1898"/>
                <a:ext cx="2641" cy="1509"/>
              </a:xfrm>
              <a:custGeom>
                <a:avLst/>
                <a:gdLst>
                  <a:gd name="T0" fmla="*/ 1309 w 2641"/>
                  <a:gd name="T1" fmla="*/ 0 h 1509"/>
                  <a:gd name="T2" fmla="*/ 0 w 2641"/>
                  <a:gd name="T3" fmla="*/ 645 h 1509"/>
                  <a:gd name="T4" fmla="*/ 1339 w 2641"/>
                  <a:gd name="T5" fmla="*/ 1509 h 1509"/>
                  <a:gd name="T6" fmla="*/ 2641 w 2641"/>
                  <a:gd name="T7" fmla="*/ 631 h 1509"/>
                  <a:gd name="T8" fmla="*/ 1309 w 2641"/>
                  <a:gd name="T9" fmla="*/ 0 h 1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41" h="1509">
                    <a:moveTo>
                      <a:pt x="1309" y="0"/>
                    </a:moveTo>
                    <a:lnTo>
                      <a:pt x="0" y="645"/>
                    </a:lnTo>
                    <a:lnTo>
                      <a:pt x="1339" y="1509"/>
                    </a:lnTo>
                    <a:lnTo>
                      <a:pt x="2641" y="631"/>
                    </a:lnTo>
                    <a:lnTo>
                      <a:pt x="1309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0B0B0"/>
                  </a:gs>
                  <a:gs pos="100000">
                    <a:srgbClr val="82828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8001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78" name="Group 197"/>
            <p:cNvGrpSpPr>
              <a:grpSpLocks/>
            </p:cNvGrpSpPr>
            <p:nvPr/>
          </p:nvGrpSpPr>
          <p:grpSpPr bwMode="auto">
            <a:xfrm>
              <a:off x="3260" y="1752"/>
              <a:ext cx="1254" cy="779"/>
              <a:chOff x="3260" y="1752"/>
              <a:chExt cx="1254" cy="779"/>
            </a:xfrm>
          </p:grpSpPr>
          <p:grpSp>
            <p:nvGrpSpPr>
              <p:cNvPr id="197" name="Group 194"/>
              <p:cNvGrpSpPr>
                <a:grpSpLocks/>
              </p:cNvGrpSpPr>
              <p:nvPr/>
            </p:nvGrpSpPr>
            <p:grpSpPr bwMode="auto">
              <a:xfrm>
                <a:off x="3260" y="1752"/>
                <a:ext cx="1035" cy="779"/>
                <a:chOff x="3260" y="1752"/>
                <a:chExt cx="1035" cy="779"/>
              </a:xfrm>
            </p:grpSpPr>
            <p:sp>
              <p:nvSpPr>
                <p:cNvPr id="199" name="Freeform 10"/>
                <p:cNvSpPr>
                  <a:spLocks/>
                </p:cNvSpPr>
                <p:nvPr/>
              </p:nvSpPr>
              <p:spPr bwMode="auto">
                <a:xfrm>
                  <a:off x="3260" y="1995"/>
                  <a:ext cx="525" cy="536"/>
                </a:xfrm>
                <a:custGeom>
                  <a:avLst/>
                  <a:gdLst>
                    <a:gd name="T0" fmla="*/ 525 w 525"/>
                    <a:gd name="T1" fmla="*/ 536 h 536"/>
                    <a:gd name="T2" fmla="*/ 525 w 525"/>
                    <a:gd name="T3" fmla="*/ 272 h 536"/>
                    <a:gd name="T4" fmla="*/ 0 w 525"/>
                    <a:gd name="T5" fmla="*/ 0 h 536"/>
                    <a:gd name="T6" fmla="*/ 12 w 525"/>
                    <a:gd name="T7" fmla="*/ 255 h 536"/>
                    <a:gd name="T8" fmla="*/ 525 w 525"/>
                    <a:gd name="T9" fmla="*/ 536 h 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5" h="536">
                      <a:moveTo>
                        <a:pt x="525" y="536"/>
                      </a:moveTo>
                      <a:lnTo>
                        <a:pt x="525" y="272"/>
                      </a:lnTo>
                      <a:lnTo>
                        <a:pt x="0" y="0"/>
                      </a:lnTo>
                      <a:lnTo>
                        <a:pt x="12" y="255"/>
                      </a:lnTo>
                      <a:lnTo>
                        <a:pt x="525" y="53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5E5E5E"/>
                    </a:gs>
                    <a:gs pos="100000">
                      <a:srgbClr val="7F7F7F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0" name="Freeform 11"/>
                <p:cNvSpPr>
                  <a:spLocks/>
                </p:cNvSpPr>
                <p:nvPr/>
              </p:nvSpPr>
              <p:spPr bwMode="auto">
                <a:xfrm>
                  <a:off x="3785" y="1990"/>
                  <a:ext cx="510" cy="541"/>
                </a:xfrm>
                <a:custGeom>
                  <a:avLst/>
                  <a:gdLst>
                    <a:gd name="T0" fmla="*/ 510 w 510"/>
                    <a:gd name="T1" fmla="*/ 0 h 541"/>
                    <a:gd name="T2" fmla="*/ 0 w 510"/>
                    <a:gd name="T3" fmla="*/ 277 h 541"/>
                    <a:gd name="T4" fmla="*/ 0 w 510"/>
                    <a:gd name="T5" fmla="*/ 541 h 541"/>
                    <a:gd name="T6" fmla="*/ 498 w 510"/>
                    <a:gd name="T7" fmla="*/ 255 h 541"/>
                    <a:gd name="T8" fmla="*/ 510 w 510"/>
                    <a:gd name="T9" fmla="*/ 0 h 5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0" h="541">
                      <a:moveTo>
                        <a:pt x="510" y="0"/>
                      </a:moveTo>
                      <a:lnTo>
                        <a:pt x="0" y="277"/>
                      </a:lnTo>
                      <a:lnTo>
                        <a:pt x="0" y="541"/>
                      </a:lnTo>
                      <a:lnTo>
                        <a:pt x="498" y="255"/>
                      </a:lnTo>
                      <a:lnTo>
                        <a:pt x="51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5E5E5E"/>
                    </a:gs>
                    <a:gs pos="100000">
                      <a:srgbClr val="7F7F7F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1" name="Freeform 12"/>
                <p:cNvSpPr>
                  <a:spLocks/>
                </p:cNvSpPr>
                <p:nvPr/>
              </p:nvSpPr>
              <p:spPr bwMode="auto">
                <a:xfrm>
                  <a:off x="3260" y="1752"/>
                  <a:ext cx="1035" cy="515"/>
                </a:xfrm>
                <a:custGeom>
                  <a:avLst/>
                  <a:gdLst>
                    <a:gd name="T0" fmla="*/ 1035 w 1035"/>
                    <a:gd name="T1" fmla="*/ 238 h 515"/>
                    <a:gd name="T2" fmla="*/ 513 w 1035"/>
                    <a:gd name="T3" fmla="*/ 0 h 515"/>
                    <a:gd name="T4" fmla="*/ 0 w 1035"/>
                    <a:gd name="T5" fmla="*/ 243 h 515"/>
                    <a:gd name="T6" fmla="*/ 525 w 1035"/>
                    <a:gd name="T7" fmla="*/ 515 h 515"/>
                    <a:gd name="T8" fmla="*/ 1035 w 1035"/>
                    <a:gd name="T9" fmla="*/ 238 h 5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5" h="515">
                      <a:moveTo>
                        <a:pt x="1035" y="238"/>
                      </a:moveTo>
                      <a:lnTo>
                        <a:pt x="513" y="0"/>
                      </a:lnTo>
                      <a:lnTo>
                        <a:pt x="0" y="243"/>
                      </a:lnTo>
                      <a:lnTo>
                        <a:pt x="525" y="515"/>
                      </a:lnTo>
                      <a:lnTo>
                        <a:pt x="1035" y="23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4C4C4"/>
                    </a:gs>
                    <a:gs pos="100000">
                      <a:srgbClr val="B6B6B6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98" name="Text Box 27"/>
              <p:cNvSpPr txBox="1">
                <a:spLocks noChangeArrowheads="1"/>
              </p:cNvSpPr>
              <p:nvPr/>
            </p:nvSpPr>
            <p:spPr bwMode="auto">
              <a:xfrm>
                <a:off x="3561" y="1855"/>
                <a:ext cx="953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-25000" noProof="0" smtClean="0">
                    <a:ln>
                      <a:noFill/>
                    </a:ln>
                    <a:solidFill>
                      <a:srgbClr val="3D3D3D"/>
                    </a:solidFill>
                    <a:effectLst/>
                    <a:uLnTx/>
                    <a:uFillTx/>
                  </a:rPr>
                  <a:t>Title2</a:t>
                </a:r>
              </a:p>
            </p:txBody>
          </p:sp>
        </p:grpSp>
        <p:grpSp>
          <p:nvGrpSpPr>
            <p:cNvPr id="179" name="Group 196"/>
            <p:cNvGrpSpPr>
              <a:grpSpLocks/>
            </p:cNvGrpSpPr>
            <p:nvPr/>
          </p:nvGrpSpPr>
          <p:grpSpPr bwMode="auto">
            <a:xfrm>
              <a:off x="2670" y="2002"/>
              <a:ext cx="1278" cy="860"/>
              <a:chOff x="2670" y="2002"/>
              <a:chExt cx="1278" cy="860"/>
            </a:xfrm>
          </p:grpSpPr>
          <p:grpSp>
            <p:nvGrpSpPr>
              <p:cNvPr id="192" name="Group 193"/>
              <p:cNvGrpSpPr>
                <a:grpSpLocks/>
              </p:cNvGrpSpPr>
              <p:nvPr/>
            </p:nvGrpSpPr>
            <p:grpSpPr bwMode="auto">
              <a:xfrm>
                <a:off x="2670" y="2002"/>
                <a:ext cx="1103" cy="860"/>
                <a:chOff x="2670" y="2002"/>
                <a:chExt cx="1103" cy="860"/>
              </a:xfrm>
            </p:grpSpPr>
            <p:sp>
              <p:nvSpPr>
                <p:cNvPr id="194" name="Freeform 13"/>
                <p:cNvSpPr>
                  <a:spLocks/>
                </p:cNvSpPr>
                <p:nvPr/>
              </p:nvSpPr>
              <p:spPr bwMode="auto">
                <a:xfrm>
                  <a:off x="2670" y="2278"/>
                  <a:ext cx="534" cy="584"/>
                </a:xfrm>
                <a:custGeom>
                  <a:avLst/>
                  <a:gdLst>
                    <a:gd name="T0" fmla="*/ 534 w 534"/>
                    <a:gd name="T1" fmla="*/ 584 h 584"/>
                    <a:gd name="T2" fmla="*/ 519 w 534"/>
                    <a:gd name="T3" fmla="*/ 307 h 584"/>
                    <a:gd name="T4" fmla="*/ 0 w 534"/>
                    <a:gd name="T5" fmla="*/ 0 h 584"/>
                    <a:gd name="T6" fmla="*/ 23 w 534"/>
                    <a:gd name="T7" fmla="*/ 265 h 584"/>
                    <a:gd name="T8" fmla="*/ 534 w 534"/>
                    <a:gd name="T9" fmla="*/ 584 h 5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4" h="584">
                      <a:moveTo>
                        <a:pt x="534" y="584"/>
                      </a:moveTo>
                      <a:lnTo>
                        <a:pt x="519" y="307"/>
                      </a:lnTo>
                      <a:lnTo>
                        <a:pt x="0" y="0"/>
                      </a:lnTo>
                      <a:lnTo>
                        <a:pt x="23" y="265"/>
                      </a:lnTo>
                      <a:lnTo>
                        <a:pt x="534" y="58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40000"/>
                    </a:gs>
                    <a:gs pos="100000">
                      <a:srgbClr val="9B1111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5" name="Freeform 14"/>
                <p:cNvSpPr>
                  <a:spLocks/>
                </p:cNvSpPr>
                <p:nvPr/>
              </p:nvSpPr>
              <p:spPr bwMode="auto">
                <a:xfrm>
                  <a:off x="3189" y="2271"/>
                  <a:ext cx="584" cy="591"/>
                </a:xfrm>
                <a:custGeom>
                  <a:avLst/>
                  <a:gdLst>
                    <a:gd name="T0" fmla="*/ 15 w 584"/>
                    <a:gd name="T1" fmla="*/ 591 h 591"/>
                    <a:gd name="T2" fmla="*/ 584 w 584"/>
                    <a:gd name="T3" fmla="*/ 265 h 591"/>
                    <a:gd name="T4" fmla="*/ 584 w 584"/>
                    <a:gd name="T5" fmla="*/ 0 h 591"/>
                    <a:gd name="T6" fmla="*/ 0 w 584"/>
                    <a:gd name="T7" fmla="*/ 314 h 591"/>
                    <a:gd name="T8" fmla="*/ 15 w 584"/>
                    <a:gd name="T9" fmla="*/ 591 h 5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4" h="591">
                      <a:moveTo>
                        <a:pt x="15" y="591"/>
                      </a:moveTo>
                      <a:lnTo>
                        <a:pt x="584" y="265"/>
                      </a:lnTo>
                      <a:lnTo>
                        <a:pt x="584" y="0"/>
                      </a:lnTo>
                      <a:lnTo>
                        <a:pt x="0" y="314"/>
                      </a:lnTo>
                      <a:lnTo>
                        <a:pt x="15" y="59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C1616"/>
                    </a:gs>
                    <a:gs pos="100000">
                      <a:srgbClr val="CC1616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6" name="Freeform 15"/>
                <p:cNvSpPr>
                  <a:spLocks/>
                </p:cNvSpPr>
                <p:nvPr/>
              </p:nvSpPr>
              <p:spPr bwMode="auto">
                <a:xfrm>
                  <a:off x="2670" y="2002"/>
                  <a:ext cx="1103" cy="583"/>
                </a:xfrm>
                <a:custGeom>
                  <a:avLst/>
                  <a:gdLst>
                    <a:gd name="T0" fmla="*/ 579 w 1103"/>
                    <a:gd name="T1" fmla="*/ 0 h 583"/>
                    <a:gd name="T2" fmla="*/ 0 w 1103"/>
                    <a:gd name="T3" fmla="*/ 276 h 583"/>
                    <a:gd name="T4" fmla="*/ 519 w 1103"/>
                    <a:gd name="T5" fmla="*/ 583 h 583"/>
                    <a:gd name="T6" fmla="*/ 1103 w 1103"/>
                    <a:gd name="T7" fmla="*/ 269 h 583"/>
                    <a:gd name="T8" fmla="*/ 579 w 1103"/>
                    <a:gd name="T9" fmla="*/ 0 h 5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03" h="583">
                      <a:moveTo>
                        <a:pt x="579" y="0"/>
                      </a:moveTo>
                      <a:lnTo>
                        <a:pt x="0" y="276"/>
                      </a:lnTo>
                      <a:lnTo>
                        <a:pt x="519" y="583"/>
                      </a:lnTo>
                      <a:lnTo>
                        <a:pt x="1103" y="269"/>
                      </a:lnTo>
                      <a:lnTo>
                        <a:pt x="579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20000"/>
                    </a:gs>
                    <a:gs pos="100000">
                      <a:srgbClr val="9E0000"/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93" name="Text Box 30"/>
              <p:cNvSpPr txBox="1">
                <a:spLocks noChangeArrowheads="1"/>
              </p:cNvSpPr>
              <p:nvPr/>
            </p:nvSpPr>
            <p:spPr bwMode="auto">
              <a:xfrm>
                <a:off x="2995" y="2137"/>
                <a:ext cx="953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-2500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Title 1</a:t>
                </a:r>
              </a:p>
            </p:txBody>
          </p:sp>
        </p:grpSp>
        <p:grpSp>
          <p:nvGrpSpPr>
            <p:cNvPr id="180" name="Group 195"/>
            <p:cNvGrpSpPr>
              <a:grpSpLocks/>
            </p:cNvGrpSpPr>
            <p:nvPr/>
          </p:nvGrpSpPr>
          <p:grpSpPr bwMode="auto">
            <a:xfrm>
              <a:off x="3794" y="1997"/>
              <a:ext cx="1286" cy="858"/>
              <a:chOff x="3794" y="1997"/>
              <a:chExt cx="1286" cy="858"/>
            </a:xfrm>
          </p:grpSpPr>
          <p:grpSp>
            <p:nvGrpSpPr>
              <p:cNvPr id="187" name="Group 187"/>
              <p:cNvGrpSpPr>
                <a:grpSpLocks/>
              </p:cNvGrpSpPr>
              <p:nvPr/>
            </p:nvGrpSpPr>
            <p:grpSpPr bwMode="auto">
              <a:xfrm>
                <a:off x="3794" y="1997"/>
                <a:ext cx="1103" cy="858"/>
                <a:chOff x="3794" y="1997"/>
                <a:chExt cx="1103" cy="858"/>
              </a:xfrm>
            </p:grpSpPr>
            <p:sp>
              <p:nvSpPr>
                <p:cNvPr id="189" name="Freeform 16"/>
                <p:cNvSpPr>
                  <a:spLocks/>
                </p:cNvSpPr>
                <p:nvPr/>
              </p:nvSpPr>
              <p:spPr bwMode="auto">
                <a:xfrm>
                  <a:off x="4378" y="2267"/>
                  <a:ext cx="519" cy="588"/>
                </a:xfrm>
                <a:custGeom>
                  <a:avLst/>
                  <a:gdLst>
                    <a:gd name="T0" fmla="*/ 493 w 519"/>
                    <a:gd name="T1" fmla="*/ 264 h 588"/>
                    <a:gd name="T2" fmla="*/ 519 w 519"/>
                    <a:gd name="T3" fmla="*/ 0 h 588"/>
                    <a:gd name="T4" fmla="*/ 14 w 519"/>
                    <a:gd name="T5" fmla="*/ 314 h 588"/>
                    <a:gd name="T6" fmla="*/ 0 w 519"/>
                    <a:gd name="T7" fmla="*/ 588 h 588"/>
                    <a:gd name="T8" fmla="*/ 493 w 519"/>
                    <a:gd name="T9" fmla="*/ 264 h 5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9" h="588">
                      <a:moveTo>
                        <a:pt x="493" y="264"/>
                      </a:moveTo>
                      <a:lnTo>
                        <a:pt x="519" y="0"/>
                      </a:lnTo>
                      <a:lnTo>
                        <a:pt x="14" y="314"/>
                      </a:lnTo>
                      <a:lnTo>
                        <a:pt x="0" y="588"/>
                      </a:lnTo>
                      <a:lnTo>
                        <a:pt x="493" y="26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1A1A1"/>
                    </a:gs>
                    <a:gs pos="100000">
                      <a:srgbClr val="4D4D4D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0" name="Freeform 17"/>
                <p:cNvSpPr>
                  <a:spLocks/>
                </p:cNvSpPr>
                <p:nvPr/>
              </p:nvSpPr>
              <p:spPr bwMode="auto">
                <a:xfrm>
                  <a:off x="3794" y="2271"/>
                  <a:ext cx="598" cy="584"/>
                </a:xfrm>
                <a:custGeom>
                  <a:avLst/>
                  <a:gdLst>
                    <a:gd name="T0" fmla="*/ 2 w 598"/>
                    <a:gd name="T1" fmla="*/ 0 h 584"/>
                    <a:gd name="T2" fmla="*/ 0 w 598"/>
                    <a:gd name="T3" fmla="*/ 265 h 584"/>
                    <a:gd name="T4" fmla="*/ 584 w 598"/>
                    <a:gd name="T5" fmla="*/ 584 h 584"/>
                    <a:gd name="T6" fmla="*/ 598 w 598"/>
                    <a:gd name="T7" fmla="*/ 310 h 584"/>
                    <a:gd name="T8" fmla="*/ 2 w 598"/>
                    <a:gd name="T9" fmla="*/ 0 h 5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8" h="584">
                      <a:moveTo>
                        <a:pt x="2" y="0"/>
                      </a:moveTo>
                      <a:lnTo>
                        <a:pt x="0" y="265"/>
                      </a:lnTo>
                      <a:lnTo>
                        <a:pt x="584" y="584"/>
                      </a:lnTo>
                      <a:lnTo>
                        <a:pt x="598" y="31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9A9A9"/>
                    </a:gs>
                    <a:gs pos="100000">
                      <a:srgbClr val="5A5A5A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1" name="Freeform 18"/>
                <p:cNvSpPr>
                  <a:spLocks/>
                </p:cNvSpPr>
                <p:nvPr/>
              </p:nvSpPr>
              <p:spPr bwMode="auto">
                <a:xfrm>
                  <a:off x="3796" y="1997"/>
                  <a:ext cx="1101" cy="584"/>
                </a:xfrm>
                <a:custGeom>
                  <a:avLst/>
                  <a:gdLst>
                    <a:gd name="T0" fmla="*/ 511 w 1101"/>
                    <a:gd name="T1" fmla="*/ 0 h 584"/>
                    <a:gd name="T2" fmla="*/ 0 w 1101"/>
                    <a:gd name="T3" fmla="*/ 274 h 584"/>
                    <a:gd name="T4" fmla="*/ 596 w 1101"/>
                    <a:gd name="T5" fmla="*/ 584 h 584"/>
                    <a:gd name="T6" fmla="*/ 1101 w 1101"/>
                    <a:gd name="T7" fmla="*/ 270 h 584"/>
                    <a:gd name="T8" fmla="*/ 511 w 1101"/>
                    <a:gd name="T9" fmla="*/ 0 h 5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01" h="584">
                      <a:moveTo>
                        <a:pt x="511" y="0"/>
                      </a:moveTo>
                      <a:lnTo>
                        <a:pt x="0" y="274"/>
                      </a:lnTo>
                      <a:lnTo>
                        <a:pt x="596" y="584"/>
                      </a:lnTo>
                      <a:lnTo>
                        <a:pt x="1101" y="270"/>
                      </a:lnTo>
                      <a:lnTo>
                        <a:pt x="511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BABABA"/>
                    </a:gs>
                    <a:gs pos="100000">
                      <a:srgbClr val="8E8E8E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88" name="Text Box 28"/>
              <p:cNvSpPr txBox="1">
                <a:spLocks noChangeArrowheads="1"/>
              </p:cNvSpPr>
              <p:nvPr/>
            </p:nvSpPr>
            <p:spPr bwMode="auto">
              <a:xfrm>
                <a:off x="4127" y="2128"/>
                <a:ext cx="953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-25000" noProof="0" dirty="0" smtClean="0">
                    <a:ln>
                      <a:noFill/>
                    </a:ln>
                    <a:solidFill>
                      <a:srgbClr val="3D3D3D"/>
                    </a:solidFill>
                    <a:effectLst/>
                    <a:uLnTx/>
                    <a:uFillTx/>
                  </a:rPr>
                  <a:t>Title 3</a:t>
                </a:r>
              </a:p>
            </p:txBody>
          </p:sp>
        </p:grpSp>
        <p:grpSp>
          <p:nvGrpSpPr>
            <p:cNvPr id="181" name="Group 186"/>
            <p:cNvGrpSpPr>
              <a:grpSpLocks/>
            </p:cNvGrpSpPr>
            <p:nvPr/>
          </p:nvGrpSpPr>
          <p:grpSpPr bwMode="auto">
            <a:xfrm>
              <a:off x="3201" y="2278"/>
              <a:ext cx="1323" cy="955"/>
              <a:chOff x="3201" y="2278"/>
              <a:chExt cx="1323" cy="955"/>
            </a:xfrm>
          </p:grpSpPr>
          <p:grpSp>
            <p:nvGrpSpPr>
              <p:cNvPr id="182" name="Group 181"/>
              <p:cNvGrpSpPr>
                <a:grpSpLocks/>
              </p:cNvGrpSpPr>
              <p:nvPr/>
            </p:nvGrpSpPr>
            <p:grpSpPr bwMode="auto">
              <a:xfrm>
                <a:off x="3201" y="2278"/>
                <a:ext cx="1179" cy="955"/>
                <a:chOff x="3201" y="2278"/>
                <a:chExt cx="1179" cy="955"/>
              </a:xfrm>
            </p:grpSpPr>
            <p:sp>
              <p:nvSpPr>
                <p:cNvPr id="184" name="Freeform 19"/>
                <p:cNvSpPr>
                  <a:spLocks/>
                </p:cNvSpPr>
                <p:nvPr/>
              </p:nvSpPr>
              <p:spPr bwMode="auto">
                <a:xfrm>
                  <a:off x="3799" y="2588"/>
                  <a:ext cx="581" cy="645"/>
                </a:xfrm>
                <a:custGeom>
                  <a:avLst/>
                  <a:gdLst>
                    <a:gd name="T0" fmla="*/ 581 w 581"/>
                    <a:gd name="T1" fmla="*/ 0 h 645"/>
                    <a:gd name="T2" fmla="*/ 0 w 581"/>
                    <a:gd name="T3" fmla="*/ 359 h 645"/>
                    <a:gd name="T4" fmla="*/ 0 w 581"/>
                    <a:gd name="T5" fmla="*/ 645 h 645"/>
                    <a:gd name="T6" fmla="*/ 567 w 581"/>
                    <a:gd name="T7" fmla="*/ 274 h 645"/>
                    <a:gd name="T8" fmla="*/ 581 w 581"/>
                    <a:gd name="T9" fmla="*/ 0 h 6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1" h="645">
                      <a:moveTo>
                        <a:pt x="581" y="0"/>
                      </a:moveTo>
                      <a:lnTo>
                        <a:pt x="0" y="359"/>
                      </a:lnTo>
                      <a:lnTo>
                        <a:pt x="0" y="645"/>
                      </a:lnTo>
                      <a:lnTo>
                        <a:pt x="567" y="274"/>
                      </a:lnTo>
                      <a:lnTo>
                        <a:pt x="581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B8B8B8"/>
                    </a:gs>
                    <a:gs pos="100000">
                      <a:srgbClr val="545454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5" name="Freeform 20"/>
                <p:cNvSpPr>
                  <a:spLocks/>
                </p:cNvSpPr>
                <p:nvPr/>
              </p:nvSpPr>
              <p:spPr bwMode="auto">
                <a:xfrm>
                  <a:off x="3201" y="2592"/>
                  <a:ext cx="598" cy="641"/>
                </a:xfrm>
                <a:custGeom>
                  <a:avLst/>
                  <a:gdLst>
                    <a:gd name="T0" fmla="*/ 598 w 598"/>
                    <a:gd name="T1" fmla="*/ 641 h 641"/>
                    <a:gd name="T2" fmla="*/ 598 w 598"/>
                    <a:gd name="T3" fmla="*/ 355 h 641"/>
                    <a:gd name="T4" fmla="*/ 0 w 598"/>
                    <a:gd name="T5" fmla="*/ 0 h 641"/>
                    <a:gd name="T6" fmla="*/ 14 w 598"/>
                    <a:gd name="T7" fmla="*/ 277 h 641"/>
                    <a:gd name="T8" fmla="*/ 598 w 598"/>
                    <a:gd name="T9" fmla="*/ 641 h 6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8" h="641">
                      <a:moveTo>
                        <a:pt x="598" y="641"/>
                      </a:moveTo>
                      <a:lnTo>
                        <a:pt x="598" y="355"/>
                      </a:lnTo>
                      <a:lnTo>
                        <a:pt x="0" y="0"/>
                      </a:lnTo>
                      <a:lnTo>
                        <a:pt x="14" y="277"/>
                      </a:lnTo>
                      <a:lnTo>
                        <a:pt x="598" y="64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DADAD"/>
                    </a:gs>
                    <a:gs pos="100000">
                      <a:srgbClr val="545454"/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6" name="Freeform 21"/>
                <p:cNvSpPr>
                  <a:spLocks/>
                </p:cNvSpPr>
                <p:nvPr/>
              </p:nvSpPr>
              <p:spPr bwMode="auto">
                <a:xfrm>
                  <a:off x="3201" y="2278"/>
                  <a:ext cx="1179" cy="669"/>
                </a:xfrm>
                <a:custGeom>
                  <a:avLst/>
                  <a:gdLst>
                    <a:gd name="T0" fmla="*/ 0 w 1179"/>
                    <a:gd name="T1" fmla="*/ 314 h 669"/>
                    <a:gd name="T2" fmla="*/ 598 w 1179"/>
                    <a:gd name="T3" fmla="*/ 669 h 669"/>
                    <a:gd name="T4" fmla="*/ 1179 w 1179"/>
                    <a:gd name="T5" fmla="*/ 310 h 669"/>
                    <a:gd name="T6" fmla="*/ 584 w 1179"/>
                    <a:gd name="T7" fmla="*/ 0 h 669"/>
                    <a:gd name="T8" fmla="*/ 0 w 1179"/>
                    <a:gd name="T9" fmla="*/ 314 h 6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9" h="669">
                      <a:moveTo>
                        <a:pt x="0" y="314"/>
                      </a:moveTo>
                      <a:lnTo>
                        <a:pt x="598" y="669"/>
                      </a:lnTo>
                      <a:lnTo>
                        <a:pt x="1179" y="310"/>
                      </a:lnTo>
                      <a:lnTo>
                        <a:pt x="584" y="0"/>
                      </a:lnTo>
                      <a:lnTo>
                        <a:pt x="0" y="31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B0B0B0"/>
                    </a:gs>
                    <a:gs pos="100000">
                      <a:srgbClr val="E6E6E6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83" name="Text Box 29"/>
              <p:cNvSpPr txBox="1">
                <a:spLocks noChangeArrowheads="1"/>
              </p:cNvSpPr>
              <p:nvPr/>
            </p:nvSpPr>
            <p:spPr bwMode="auto">
              <a:xfrm>
                <a:off x="3571" y="2447"/>
                <a:ext cx="953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-25000" noProof="0" smtClean="0">
                    <a:ln>
                      <a:noFill/>
                    </a:ln>
                    <a:solidFill>
                      <a:srgbClr val="3D3D3D"/>
                    </a:solidFill>
                    <a:effectLst/>
                    <a:uLnTx/>
                    <a:uFillTx/>
                  </a:rPr>
                  <a:t>Title 4</a:t>
                </a:r>
              </a:p>
            </p:txBody>
          </p:sp>
        </p:grpSp>
      </p:grpSp>
      <p:sp>
        <p:nvSpPr>
          <p:cNvPr id="205" name="Rectangle 95"/>
          <p:cNvSpPr>
            <a:spLocks noChangeArrowheads="1"/>
          </p:cNvSpPr>
          <p:nvPr/>
        </p:nvSpPr>
        <p:spPr bwMode="auto">
          <a:xfrm>
            <a:off x="1042491" y="2563267"/>
            <a:ext cx="2232025" cy="790575"/>
          </a:xfrm>
          <a:prstGeom prst="rect">
            <a:avLst/>
          </a:prstGeom>
          <a:solidFill>
            <a:srgbClr val="E4E4E4"/>
          </a:solidFill>
          <a:ln w="12700" algn="ctr">
            <a:solidFill>
              <a:srgbClr val="808080"/>
            </a:solidFill>
            <a:miter lim="800000"/>
            <a:headEnd/>
            <a:tailEnd/>
          </a:ln>
          <a:effectLst>
            <a:outerShdw dist="125724" dir="2700000" algn="ctr" rotWithShape="0">
              <a:srgbClr val="ABABAB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6" name="Text Box 96"/>
          <p:cNvSpPr txBox="1">
            <a:spLocks noChangeArrowheads="1"/>
          </p:cNvSpPr>
          <p:nvPr/>
        </p:nvSpPr>
        <p:spPr bwMode="auto">
          <a:xfrm>
            <a:off x="1020266" y="2580729"/>
            <a:ext cx="1751012" cy="655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B3B3B"/>
                </a:solidFill>
              </a14:hiddenFill>
            </a:ex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tIns="0" bIns="0" anchor="ctr">
            <a:spAutoFit/>
            <a:flatTx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1.Add text in here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2</a:t>
            </a:r>
            <a:r>
              <a:rPr kumimoji="0" lang="en-US" altLang="zh-CN" sz="1800" b="0" i="0" u="none" strike="noStrike" kern="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.Add  text in here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3.Add  text in here</a:t>
            </a:r>
          </a:p>
        </p:txBody>
      </p:sp>
      <p:grpSp>
        <p:nvGrpSpPr>
          <p:cNvPr id="207" name="Group 185"/>
          <p:cNvGrpSpPr>
            <a:grpSpLocks/>
          </p:cNvGrpSpPr>
          <p:nvPr/>
        </p:nvGrpSpPr>
        <p:grpSpPr bwMode="auto">
          <a:xfrm>
            <a:off x="1020266" y="3571329"/>
            <a:ext cx="2254250" cy="790575"/>
            <a:chOff x="507" y="2704"/>
            <a:chExt cx="1420" cy="498"/>
          </a:xfrm>
        </p:grpSpPr>
        <p:sp>
          <p:nvSpPr>
            <p:cNvPr id="208" name="Rectangle 98"/>
            <p:cNvSpPr>
              <a:spLocks noChangeArrowheads="1"/>
            </p:cNvSpPr>
            <p:nvPr/>
          </p:nvSpPr>
          <p:spPr bwMode="auto">
            <a:xfrm>
              <a:off x="521" y="2704"/>
              <a:ext cx="1406" cy="498"/>
            </a:xfrm>
            <a:prstGeom prst="rect">
              <a:avLst/>
            </a:prstGeom>
            <a:solidFill>
              <a:srgbClr val="E4E4E4"/>
            </a:solidFill>
            <a:ln w="12700" algn="ctr">
              <a:solidFill>
                <a:srgbClr val="808080"/>
              </a:solidFill>
              <a:miter lim="800000"/>
              <a:headEnd/>
              <a:tailEnd/>
            </a:ln>
            <a:effectLst>
              <a:outerShdw dist="125724" dir="2700000" algn="ctr" rotWithShape="0">
                <a:srgbClr val="ABABAB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9" name="Text Box 99"/>
            <p:cNvSpPr txBox="1">
              <a:spLocks noChangeArrowheads="1"/>
            </p:cNvSpPr>
            <p:nvPr/>
          </p:nvSpPr>
          <p:spPr bwMode="auto">
            <a:xfrm>
              <a:off x="507" y="2715"/>
              <a:ext cx="1103" cy="4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B3B3B"/>
                  </a:solidFill>
                </a14:hiddenFill>
              </a:ex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tIns="0" bIns="0" anchor="ctr">
              <a:spAutoFit/>
              <a:flatTx/>
            </a:bodyPr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-2500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1.Add text in here</a:t>
              </a:r>
            </a:p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-2500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2</a:t>
              </a:r>
              <a:r>
                <a:rPr kumimoji="0" lang="en-US" altLang="zh-CN" sz="1800" b="0" i="0" u="none" strike="noStrike" kern="0" cap="none" spc="0" normalizeH="0" baseline="-2500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.Add  text in here</a:t>
              </a:r>
            </a:p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-2500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3.Add  text in here</a:t>
              </a:r>
            </a:p>
          </p:txBody>
        </p:sp>
      </p:grpSp>
      <p:grpSp>
        <p:nvGrpSpPr>
          <p:cNvPr id="210" name="Group 184"/>
          <p:cNvGrpSpPr>
            <a:grpSpLocks/>
          </p:cNvGrpSpPr>
          <p:nvPr/>
        </p:nvGrpSpPr>
        <p:grpSpPr bwMode="auto">
          <a:xfrm>
            <a:off x="1020266" y="4579392"/>
            <a:ext cx="2254250" cy="790575"/>
            <a:chOff x="507" y="3339"/>
            <a:chExt cx="1420" cy="498"/>
          </a:xfrm>
        </p:grpSpPr>
        <p:sp>
          <p:nvSpPr>
            <p:cNvPr id="211" name="Rectangle 101"/>
            <p:cNvSpPr>
              <a:spLocks noChangeArrowheads="1"/>
            </p:cNvSpPr>
            <p:nvPr/>
          </p:nvSpPr>
          <p:spPr bwMode="auto">
            <a:xfrm>
              <a:off x="521" y="3339"/>
              <a:ext cx="1406" cy="498"/>
            </a:xfrm>
            <a:prstGeom prst="rect">
              <a:avLst/>
            </a:prstGeom>
            <a:solidFill>
              <a:srgbClr val="E4E4E4"/>
            </a:solidFill>
            <a:ln w="12700" algn="ctr">
              <a:solidFill>
                <a:srgbClr val="808080"/>
              </a:solidFill>
              <a:miter lim="800000"/>
              <a:headEnd/>
              <a:tailEnd/>
            </a:ln>
            <a:effectLst>
              <a:outerShdw dist="125724" dir="2700000" algn="ctr" rotWithShape="0">
                <a:srgbClr val="ABABAB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2" name="Text Box 102"/>
            <p:cNvSpPr txBox="1">
              <a:spLocks noChangeArrowheads="1"/>
            </p:cNvSpPr>
            <p:nvPr/>
          </p:nvSpPr>
          <p:spPr bwMode="auto">
            <a:xfrm>
              <a:off x="507" y="3350"/>
              <a:ext cx="1103" cy="4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B3B3B"/>
                  </a:solidFill>
                </a14:hiddenFill>
              </a:ex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tIns="0" bIns="0" anchor="ctr">
              <a:spAutoFit/>
              <a:flatTx/>
            </a:bodyPr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-2500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1.Add text in here</a:t>
              </a:r>
            </a:p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-2500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2</a:t>
              </a:r>
              <a:r>
                <a:rPr kumimoji="0" lang="en-US" altLang="zh-CN" sz="1800" b="0" i="0" u="none" strike="noStrike" kern="0" cap="none" spc="0" normalizeH="0" baseline="-2500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.Add  text in here</a:t>
              </a:r>
            </a:p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-2500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3.Add  text in here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19502</TotalTime>
  <Words>60</Words>
  <Application>Microsoft Office PowerPoint</Application>
  <PresentationFormat>全屏显示(4:3)</PresentationFormat>
  <Paragraphs>21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938</cp:revision>
  <dcterms:created xsi:type="dcterms:W3CDTF">2009-02-11T05:37:22Z</dcterms:created>
  <dcterms:modified xsi:type="dcterms:W3CDTF">2012-11-07T01:59:09Z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