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6600"/>
    <a:srgbClr val="66FF33"/>
    <a:srgbClr val="99FF66"/>
    <a:srgbClr val="990099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" name="Group 323"/>
          <p:cNvGrpSpPr>
            <a:grpSpLocks/>
          </p:cNvGrpSpPr>
          <p:nvPr/>
        </p:nvGrpSpPr>
        <p:grpSpPr bwMode="auto">
          <a:xfrm>
            <a:off x="323850" y="2933874"/>
            <a:ext cx="8713788" cy="3454400"/>
            <a:chOff x="204" y="2251"/>
            <a:chExt cx="5489" cy="2176"/>
          </a:xfrm>
        </p:grpSpPr>
        <p:sp>
          <p:nvSpPr>
            <p:cNvPr id="267" name="Oval 319"/>
            <p:cNvSpPr>
              <a:spLocks noChangeArrowheads="1"/>
            </p:cNvSpPr>
            <p:nvPr/>
          </p:nvSpPr>
          <p:spPr bwMode="auto">
            <a:xfrm>
              <a:off x="4332" y="3991"/>
              <a:ext cx="1361" cy="436"/>
            </a:xfrm>
            <a:prstGeom prst="ellipse">
              <a:avLst/>
            </a:prstGeom>
            <a:gradFill rotWithShape="1">
              <a:gsLst>
                <a:gs pos="0">
                  <a:srgbClr val="3B3B3B">
                    <a:alpha val="64999"/>
                  </a:srgbClr>
                </a:gs>
                <a:gs pos="100000">
                  <a:srgbClr val="929292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8" name="Oval 320"/>
            <p:cNvSpPr>
              <a:spLocks noChangeArrowheads="1"/>
            </p:cNvSpPr>
            <p:nvPr/>
          </p:nvSpPr>
          <p:spPr bwMode="auto">
            <a:xfrm>
              <a:off x="2971" y="3991"/>
              <a:ext cx="1361" cy="436"/>
            </a:xfrm>
            <a:prstGeom prst="ellipse">
              <a:avLst/>
            </a:prstGeom>
            <a:gradFill rotWithShape="1">
              <a:gsLst>
                <a:gs pos="0">
                  <a:srgbClr val="3B3B3B">
                    <a:alpha val="64999"/>
                  </a:srgbClr>
                </a:gs>
                <a:gs pos="100000">
                  <a:srgbClr val="929292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9" name="Oval 321"/>
            <p:cNvSpPr>
              <a:spLocks noChangeArrowheads="1"/>
            </p:cNvSpPr>
            <p:nvPr/>
          </p:nvSpPr>
          <p:spPr bwMode="auto">
            <a:xfrm>
              <a:off x="1565" y="3974"/>
              <a:ext cx="1361" cy="436"/>
            </a:xfrm>
            <a:prstGeom prst="ellipse">
              <a:avLst/>
            </a:prstGeom>
            <a:gradFill rotWithShape="1">
              <a:gsLst>
                <a:gs pos="0">
                  <a:srgbClr val="3B3B3B">
                    <a:alpha val="64999"/>
                  </a:srgbClr>
                </a:gs>
                <a:gs pos="100000">
                  <a:srgbClr val="929292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0" name="Oval 322"/>
            <p:cNvSpPr>
              <a:spLocks noChangeArrowheads="1"/>
            </p:cNvSpPr>
            <p:nvPr/>
          </p:nvSpPr>
          <p:spPr bwMode="auto">
            <a:xfrm>
              <a:off x="204" y="3991"/>
              <a:ext cx="1361" cy="436"/>
            </a:xfrm>
            <a:prstGeom prst="ellipse">
              <a:avLst/>
            </a:prstGeom>
            <a:gradFill rotWithShape="1">
              <a:gsLst>
                <a:gs pos="0">
                  <a:srgbClr val="3B3B3B">
                    <a:alpha val="64999"/>
                  </a:srgbClr>
                </a:gs>
                <a:gs pos="100000">
                  <a:srgbClr val="929292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1" name="Oval 318"/>
            <p:cNvSpPr>
              <a:spLocks noChangeArrowheads="1"/>
            </p:cNvSpPr>
            <p:nvPr/>
          </p:nvSpPr>
          <p:spPr bwMode="auto">
            <a:xfrm>
              <a:off x="4332" y="2268"/>
              <a:ext cx="1361" cy="436"/>
            </a:xfrm>
            <a:prstGeom prst="ellipse">
              <a:avLst/>
            </a:prstGeom>
            <a:gradFill rotWithShape="1">
              <a:gsLst>
                <a:gs pos="0">
                  <a:srgbClr val="3B3B3B">
                    <a:alpha val="64999"/>
                  </a:srgbClr>
                </a:gs>
                <a:gs pos="100000">
                  <a:srgbClr val="929292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2" name="Oval 317"/>
            <p:cNvSpPr>
              <a:spLocks noChangeArrowheads="1"/>
            </p:cNvSpPr>
            <p:nvPr/>
          </p:nvSpPr>
          <p:spPr bwMode="auto">
            <a:xfrm>
              <a:off x="2971" y="2268"/>
              <a:ext cx="1361" cy="436"/>
            </a:xfrm>
            <a:prstGeom prst="ellipse">
              <a:avLst/>
            </a:prstGeom>
            <a:gradFill rotWithShape="1">
              <a:gsLst>
                <a:gs pos="0">
                  <a:srgbClr val="3B3B3B">
                    <a:alpha val="64999"/>
                  </a:srgbClr>
                </a:gs>
                <a:gs pos="100000">
                  <a:srgbClr val="929292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3" name="Oval 316"/>
            <p:cNvSpPr>
              <a:spLocks noChangeArrowheads="1"/>
            </p:cNvSpPr>
            <p:nvPr/>
          </p:nvSpPr>
          <p:spPr bwMode="auto">
            <a:xfrm>
              <a:off x="1565" y="2251"/>
              <a:ext cx="1361" cy="436"/>
            </a:xfrm>
            <a:prstGeom prst="ellipse">
              <a:avLst/>
            </a:prstGeom>
            <a:gradFill rotWithShape="1">
              <a:gsLst>
                <a:gs pos="0">
                  <a:srgbClr val="3B3B3B">
                    <a:alpha val="64999"/>
                  </a:srgbClr>
                </a:gs>
                <a:gs pos="100000">
                  <a:srgbClr val="929292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4" name="Oval 315"/>
            <p:cNvSpPr>
              <a:spLocks noChangeArrowheads="1"/>
            </p:cNvSpPr>
            <p:nvPr/>
          </p:nvSpPr>
          <p:spPr bwMode="auto">
            <a:xfrm>
              <a:off x="204" y="2268"/>
              <a:ext cx="1361" cy="436"/>
            </a:xfrm>
            <a:prstGeom prst="ellipse">
              <a:avLst/>
            </a:prstGeom>
            <a:gradFill rotWithShape="1">
              <a:gsLst>
                <a:gs pos="0">
                  <a:srgbClr val="3B3B3B">
                    <a:alpha val="64999"/>
                  </a:srgbClr>
                </a:gs>
                <a:gs pos="100000">
                  <a:srgbClr val="929292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75" name="Group 486"/>
          <p:cNvGrpSpPr>
            <a:grpSpLocks/>
          </p:cNvGrpSpPr>
          <p:nvPr/>
        </p:nvGrpSpPr>
        <p:grpSpPr bwMode="auto">
          <a:xfrm>
            <a:off x="7096125" y="911399"/>
            <a:ext cx="1752600" cy="2320925"/>
            <a:chOff x="4470" y="977"/>
            <a:chExt cx="1104" cy="1462"/>
          </a:xfrm>
        </p:grpSpPr>
        <p:sp>
          <p:nvSpPr>
            <p:cNvPr id="276" name="AutoShape 91"/>
            <p:cNvSpPr>
              <a:spLocks noChangeArrowheads="1"/>
            </p:cNvSpPr>
            <p:nvPr/>
          </p:nvSpPr>
          <p:spPr bwMode="auto">
            <a:xfrm>
              <a:off x="4470" y="977"/>
              <a:ext cx="1104" cy="1462"/>
            </a:xfrm>
            <a:prstGeom prst="roundRect">
              <a:avLst>
                <a:gd name="adj" fmla="val 11866"/>
              </a:avLst>
            </a:prstGeom>
            <a:solidFill>
              <a:srgbClr val="99CCFF"/>
            </a:solidFill>
            <a:ln w="12700" algn="ctr">
              <a:solidFill>
                <a:srgbClr val="5F5F5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7" name="AutoShape 111"/>
            <p:cNvSpPr>
              <a:spLocks noChangeArrowheads="1"/>
            </p:cNvSpPr>
            <p:nvPr/>
          </p:nvSpPr>
          <p:spPr bwMode="auto">
            <a:xfrm>
              <a:off x="4476" y="981"/>
              <a:ext cx="1079" cy="1441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99CCFF"/>
                </a:gs>
                <a:gs pos="100000">
                  <a:srgbClr val="D5EAFF">
                    <a:alpha val="1400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8" name="AutoShape 108"/>
            <p:cNvSpPr>
              <a:spLocks noChangeArrowheads="1"/>
            </p:cNvSpPr>
            <p:nvPr/>
          </p:nvSpPr>
          <p:spPr bwMode="auto">
            <a:xfrm>
              <a:off x="4489" y="992"/>
              <a:ext cx="1062" cy="1437"/>
            </a:xfrm>
            <a:prstGeom prst="roundRect">
              <a:avLst>
                <a:gd name="adj" fmla="val 10829"/>
              </a:avLst>
            </a:prstGeom>
            <a:gradFill rotWithShape="1">
              <a:gsLst>
                <a:gs pos="0">
                  <a:srgbClr val="99CCFF"/>
                </a:gs>
                <a:gs pos="100000">
                  <a:srgbClr val="D5EAFF">
                    <a:alpha val="25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9" name="AutoShape 109"/>
            <p:cNvSpPr>
              <a:spLocks noChangeArrowheads="1"/>
            </p:cNvSpPr>
            <p:nvPr/>
          </p:nvSpPr>
          <p:spPr bwMode="auto">
            <a:xfrm>
              <a:off x="4526" y="1032"/>
              <a:ext cx="992" cy="9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3000"/>
                  </a:srgbClr>
                </a:gs>
                <a:gs pos="50000">
                  <a:srgbClr val="FFFFFF">
                    <a:alpha val="35001"/>
                  </a:srgbClr>
                </a:gs>
                <a:gs pos="100000">
                  <a:srgbClr val="FFFFFF">
                    <a:alpha val="3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0" name="AutoShape 112"/>
            <p:cNvSpPr>
              <a:spLocks noChangeArrowheads="1"/>
            </p:cNvSpPr>
            <p:nvPr/>
          </p:nvSpPr>
          <p:spPr bwMode="auto">
            <a:xfrm>
              <a:off x="4592" y="1147"/>
              <a:ext cx="889" cy="172"/>
            </a:xfrm>
            <a:prstGeom prst="roundRect">
              <a:avLst>
                <a:gd name="adj" fmla="val 36463"/>
              </a:avLst>
            </a:prstGeom>
            <a:solidFill>
              <a:srgbClr val="333333">
                <a:alpha val="6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81" name="Group 308"/>
            <p:cNvGrpSpPr>
              <a:grpSpLocks/>
            </p:cNvGrpSpPr>
            <p:nvPr/>
          </p:nvGrpSpPr>
          <p:grpSpPr bwMode="auto">
            <a:xfrm>
              <a:off x="4576" y="1079"/>
              <a:ext cx="908" cy="763"/>
              <a:chOff x="431" y="1079"/>
              <a:chExt cx="908" cy="763"/>
            </a:xfrm>
          </p:grpSpPr>
          <p:sp>
            <p:nvSpPr>
              <p:cNvPr id="282" name="Text Box 113"/>
              <p:cNvSpPr txBox="1">
                <a:spLocks noChangeArrowheads="1"/>
              </p:cNvSpPr>
              <p:nvPr/>
            </p:nvSpPr>
            <p:spPr bwMode="auto">
              <a:xfrm>
                <a:off x="431" y="1079"/>
                <a:ext cx="908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CONTENTS</a:t>
                </a:r>
              </a:p>
            </p:txBody>
          </p:sp>
          <p:sp>
            <p:nvSpPr>
              <p:cNvPr id="283" name="Text Box 139"/>
              <p:cNvSpPr txBox="1">
                <a:spLocks noChangeArrowheads="1"/>
              </p:cNvSpPr>
              <p:nvPr/>
            </p:nvSpPr>
            <p:spPr bwMode="auto">
              <a:xfrm>
                <a:off x="476" y="1396"/>
                <a:ext cx="81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01. ADD TEXT</a:t>
                </a:r>
              </a:p>
            </p:txBody>
          </p:sp>
          <p:sp>
            <p:nvSpPr>
              <p:cNvPr id="284" name="Text Box 140"/>
              <p:cNvSpPr txBox="1">
                <a:spLocks noChangeArrowheads="1"/>
              </p:cNvSpPr>
              <p:nvPr/>
            </p:nvSpPr>
            <p:spPr bwMode="auto">
              <a:xfrm>
                <a:off x="476" y="1533"/>
                <a:ext cx="81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02. ADD TEXT</a:t>
                </a:r>
              </a:p>
            </p:txBody>
          </p:sp>
          <p:sp>
            <p:nvSpPr>
              <p:cNvPr id="285" name="Text Box 141"/>
              <p:cNvSpPr txBox="1">
                <a:spLocks noChangeArrowheads="1"/>
              </p:cNvSpPr>
              <p:nvPr/>
            </p:nvSpPr>
            <p:spPr bwMode="auto">
              <a:xfrm>
                <a:off x="476" y="1669"/>
                <a:ext cx="81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03. ADD TEXT</a:t>
                </a:r>
              </a:p>
            </p:txBody>
          </p:sp>
        </p:grpSp>
      </p:grpSp>
      <p:grpSp>
        <p:nvGrpSpPr>
          <p:cNvPr id="286" name="Group 485"/>
          <p:cNvGrpSpPr>
            <a:grpSpLocks/>
          </p:cNvGrpSpPr>
          <p:nvPr/>
        </p:nvGrpSpPr>
        <p:grpSpPr bwMode="auto">
          <a:xfrm>
            <a:off x="4889500" y="911399"/>
            <a:ext cx="1752600" cy="2320925"/>
            <a:chOff x="3080" y="977"/>
            <a:chExt cx="1104" cy="1462"/>
          </a:xfrm>
        </p:grpSpPr>
        <p:sp>
          <p:nvSpPr>
            <p:cNvPr id="287" name="AutoShape 403"/>
            <p:cNvSpPr>
              <a:spLocks noChangeArrowheads="1"/>
            </p:cNvSpPr>
            <p:nvPr/>
          </p:nvSpPr>
          <p:spPr bwMode="auto">
            <a:xfrm>
              <a:off x="3080" y="977"/>
              <a:ext cx="1104" cy="1462"/>
            </a:xfrm>
            <a:prstGeom prst="roundRect">
              <a:avLst>
                <a:gd name="adj" fmla="val 11866"/>
              </a:avLst>
            </a:prstGeom>
            <a:solidFill>
              <a:srgbClr val="8FC7FF"/>
            </a:solidFill>
            <a:ln w="12700" algn="ctr">
              <a:solidFill>
                <a:srgbClr val="5F5F5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8" name="AutoShape 404"/>
            <p:cNvSpPr>
              <a:spLocks noChangeArrowheads="1"/>
            </p:cNvSpPr>
            <p:nvPr/>
          </p:nvSpPr>
          <p:spPr bwMode="auto">
            <a:xfrm>
              <a:off x="3086" y="981"/>
              <a:ext cx="1079" cy="1441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89C4FF"/>
                </a:gs>
                <a:gs pos="100000">
                  <a:srgbClr val="C5E2FF">
                    <a:alpha val="1400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9" name="AutoShape 405"/>
            <p:cNvSpPr>
              <a:spLocks noChangeArrowheads="1"/>
            </p:cNvSpPr>
            <p:nvPr/>
          </p:nvSpPr>
          <p:spPr bwMode="auto">
            <a:xfrm>
              <a:off x="3098" y="989"/>
              <a:ext cx="1062" cy="1437"/>
            </a:xfrm>
            <a:prstGeom prst="roundRect">
              <a:avLst>
                <a:gd name="adj" fmla="val 10829"/>
              </a:avLst>
            </a:prstGeom>
            <a:gradFill rotWithShape="1">
              <a:gsLst>
                <a:gs pos="0">
                  <a:srgbClr val="89C4FF"/>
                </a:gs>
                <a:gs pos="100000">
                  <a:srgbClr val="C5E2FF">
                    <a:alpha val="25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0" name="AutoShape 406"/>
            <p:cNvSpPr>
              <a:spLocks noChangeArrowheads="1"/>
            </p:cNvSpPr>
            <p:nvPr/>
          </p:nvSpPr>
          <p:spPr bwMode="auto">
            <a:xfrm>
              <a:off x="3136" y="1032"/>
              <a:ext cx="992" cy="9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3000"/>
                  </a:srgbClr>
                </a:gs>
                <a:gs pos="50000">
                  <a:srgbClr val="FFFFFF">
                    <a:alpha val="35001"/>
                  </a:srgbClr>
                </a:gs>
                <a:gs pos="100000">
                  <a:srgbClr val="FFFFFF">
                    <a:alpha val="3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1" name="AutoShape 407"/>
            <p:cNvSpPr>
              <a:spLocks noChangeArrowheads="1"/>
            </p:cNvSpPr>
            <p:nvPr/>
          </p:nvSpPr>
          <p:spPr bwMode="auto">
            <a:xfrm>
              <a:off x="3202" y="1147"/>
              <a:ext cx="889" cy="172"/>
            </a:xfrm>
            <a:prstGeom prst="roundRect">
              <a:avLst>
                <a:gd name="adj" fmla="val 36463"/>
              </a:avLst>
            </a:prstGeom>
            <a:solidFill>
              <a:srgbClr val="333333">
                <a:alpha val="6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92" name="Group 408"/>
            <p:cNvGrpSpPr>
              <a:grpSpLocks/>
            </p:cNvGrpSpPr>
            <p:nvPr/>
          </p:nvGrpSpPr>
          <p:grpSpPr bwMode="auto">
            <a:xfrm>
              <a:off x="3186" y="1079"/>
              <a:ext cx="908" cy="763"/>
              <a:chOff x="431" y="1079"/>
              <a:chExt cx="908" cy="763"/>
            </a:xfrm>
          </p:grpSpPr>
          <p:sp>
            <p:nvSpPr>
              <p:cNvPr id="293" name="Text Box 409"/>
              <p:cNvSpPr txBox="1">
                <a:spLocks noChangeArrowheads="1"/>
              </p:cNvSpPr>
              <p:nvPr/>
            </p:nvSpPr>
            <p:spPr bwMode="auto">
              <a:xfrm>
                <a:off x="431" y="1079"/>
                <a:ext cx="908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CONTENTS</a:t>
                </a:r>
              </a:p>
            </p:txBody>
          </p:sp>
          <p:sp>
            <p:nvSpPr>
              <p:cNvPr id="294" name="Text Box 410"/>
              <p:cNvSpPr txBox="1">
                <a:spLocks noChangeArrowheads="1"/>
              </p:cNvSpPr>
              <p:nvPr/>
            </p:nvSpPr>
            <p:spPr bwMode="auto">
              <a:xfrm>
                <a:off x="476" y="1396"/>
                <a:ext cx="81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01. ADD TEXT</a:t>
                </a:r>
              </a:p>
            </p:txBody>
          </p:sp>
          <p:sp>
            <p:nvSpPr>
              <p:cNvPr id="295" name="Text Box 411"/>
              <p:cNvSpPr txBox="1">
                <a:spLocks noChangeArrowheads="1"/>
              </p:cNvSpPr>
              <p:nvPr/>
            </p:nvSpPr>
            <p:spPr bwMode="auto">
              <a:xfrm>
                <a:off x="476" y="1533"/>
                <a:ext cx="81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02. ADD TEXT</a:t>
                </a:r>
              </a:p>
            </p:txBody>
          </p:sp>
          <p:sp>
            <p:nvSpPr>
              <p:cNvPr id="296" name="Text Box 412"/>
              <p:cNvSpPr txBox="1">
                <a:spLocks noChangeArrowheads="1"/>
              </p:cNvSpPr>
              <p:nvPr/>
            </p:nvSpPr>
            <p:spPr bwMode="auto">
              <a:xfrm>
                <a:off x="476" y="1669"/>
                <a:ext cx="81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03. ADD TEXT</a:t>
                </a:r>
              </a:p>
            </p:txBody>
          </p:sp>
        </p:grpSp>
      </p:grpSp>
      <p:grpSp>
        <p:nvGrpSpPr>
          <p:cNvPr id="297" name="Group 484"/>
          <p:cNvGrpSpPr>
            <a:grpSpLocks/>
          </p:cNvGrpSpPr>
          <p:nvPr/>
        </p:nvGrpSpPr>
        <p:grpSpPr bwMode="auto">
          <a:xfrm>
            <a:off x="2705100" y="911399"/>
            <a:ext cx="1752600" cy="2320925"/>
            <a:chOff x="1704" y="977"/>
            <a:chExt cx="1104" cy="1462"/>
          </a:xfrm>
        </p:grpSpPr>
        <p:sp>
          <p:nvSpPr>
            <p:cNvPr id="298" name="AutoShape 413"/>
            <p:cNvSpPr>
              <a:spLocks noChangeArrowheads="1"/>
            </p:cNvSpPr>
            <p:nvPr/>
          </p:nvSpPr>
          <p:spPr bwMode="auto">
            <a:xfrm>
              <a:off x="1704" y="977"/>
              <a:ext cx="1104" cy="1462"/>
            </a:xfrm>
            <a:prstGeom prst="roundRect">
              <a:avLst>
                <a:gd name="adj" fmla="val 11866"/>
              </a:avLst>
            </a:prstGeom>
            <a:solidFill>
              <a:srgbClr val="81C0FF"/>
            </a:solidFill>
            <a:ln w="12700" algn="ctr">
              <a:solidFill>
                <a:srgbClr val="FFFF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9" name="AutoShape 414"/>
            <p:cNvSpPr>
              <a:spLocks noChangeArrowheads="1"/>
            </p:cNvSpPr>
            <p:nvPr/>
          </p:nvSpPr>
          <p:spPr bwMode="auto">
            <a:xfrm>
              <a:off x="1710" y="981"/>
              <a:ext cx="1079" cy="1441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71B8FF"/>
                </a:gs>
                <a:gs pos="100000">
                  <a:srgbClr val="A3D1FF">
                    <a:alpha val="1400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0" name="AutoShape 415"/>
            <p:cNvSpPr>
              <a:spLocks noChangeArrowheads="1"/>
            </p:cNvSpPr>
            <p:nvPr/>
          </p:nvSpPr>
          <p:spPr bwMode="auto">
            <a:xfrm>
              <a:off x="1722" y="989"/>
              <a:ext cx="1062" cy="1437"/>
            </a:xfrm>
            <a:prstGeom prst="roundRect">
              <a:avLst>
                <a:gd name="adj" fmla="val 10829"/>
              </a:avLst>
            </a:prstGeom>
            <a:gradFill rotWithShape="1">
              <a:gsLst>
                <a:gs pos="0">
                  <a:srgbClr val="71B8FF"/>
                </a:gs>
                <a:gs pos="100000">
                  <a:srgbClr val="A7D3FF">
                    <a:alpha val="25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1" name="AutoShape 416"/>
            <p:cNvSpPr>
              <a:spLocks noChangeArrowheads="1"/>
            </p:cNvSpPr>
            <p:nvPr/>
          </p:nvSpPr>
          <p:spPr bwMode="auto">
            <a:xfrm>
              <a:off x="1760" y="1032"/>
              <a:ext cx="992" cy="9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3000"/>
                  </a:srgbClr>
                </a:gs>
                <a:gs pos="50000">
                  <a:srgbClr val="FFFFFF">
                    <a:alpha val="35001"/>
                  </a:srgbClr>
                </a:gs>
                <a:gs pos="100000">
                  <a:srgbClr val="FFFFFF">
                    <a:alpha val="3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2" name="AutoShape 417"/>
            <p:cNvSpPr>
              <a:spLocks noChangeArrowheads="1"/>
            </p:cNvSpPr>
            <p:nvPr/>
          </p:nvSpPr>
          <p:spPr bwMode="auto">
            <a:xfrm>
              <a:off x="1826" y="1147"/>
              <a:ext cx="889" cy="172"/>
            </a:xfrm>
            <a:prstGeom prst="roundRect">
              <a:avLst>
                <a:gd name="adj" fmla="val 36463"/>
              </a:avLst>
            </a:prstGeom>
            <a:solidFill>
              <a:srgbClr val="333333">
                <a:alpha val="6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03" name="Group 418"/>
            <p:cNvGrpSpPr>
              <a:grpSpLocks/>
            </p:cNvGrpSpPr>
            <p:nvPr/>
          </p:nvGrpSpPr>
          <p:grpSpPr bwMode="auto">
            <a:xfrm>
              <a:off x="1810" y="1079"/>
              <a:ext cx="908" cy="763"/>
              <a:chOff x="431" y="1079"/>
              <a:chExt cx="908" cy="763"/>
            </a:xfrm>
          </p:grpSpPr>
          <p:sp>
            <p:nvSpPr>
              <p:cNvPr id="304" name="Text Box 419"/>
              <p:cNvSpPr txBox="1">
                <a:spLocks noChangeArrowheads="1"/>
              </p:cNvSpPr>
              <p:nvPr/>
            </p:nvSpPr>
            <p:spPr bwMode="auto">
              <a:xfrm>
                <a:off x="431" y="1079"/>
                <a:ext cx="908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CONTENTS</a:t>
                </a:r>
              </a:p>
            </p:txBody>
          </p:sp>
          <p:sp>
            <p:nvSpPr>
              <p:cNvPr id="305" name="Text Box 420"/>
              <p:cNvSpPr txBox="1">
                <a:spLocks noChangeArrowheads="1"/>
              </p:cNvSpPr>
              <p:nvPr/>
            </p:nvSpPr>
            <p:spPr bwMode="auto">
              <a:xfrm>
                <a:off x="476" y="1396"/>
                <a:ext cx="81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01. ADD TEXT</a:t>
                </a:r>
              </a:p>
            </p:txBody>
          </p:sp>
          <p:sp>
            <p:nvSpPr>
              <p:cNvPr id="306" name="Text Box 421"/>
              <p:cNvSpPr txBox="1">
                <a:spLocks noChangeArrowheads="1"/>
              </p:cNvSpPr>
              <p:nvPr/>
            </p:nvSpPr>
            <p:spPr bwMode="auto">
              <a:xfrm>
                <a:off x="476" y="1533"/>
                <a:ext cx="81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02. ADD TEXT</a:t>
                </a:r>
              </a:p>
            </p:txBody>
          </p:sp>
          <p:sp>
            <p:nvSpPr>
              <p:cNvPr id="307" name="Text Box 422"/>
              <p:cNvSpPr txBox="1">
                <a:spLocks noChangeArrowheads="1"/>
              </p:cNvSpPr>
              <p:nvPr/>
            </p:nvSpPr>
            <p:spPr bwMode="auto">
              <a:xfrm>
                <a:off x="476" y="1669"/>
                <a:ext cx="81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03. ADD TEXT</a:t>
                </a:r>
              </a:p>
            </p:txBody>
          </p:sp>
        </p:grpSp>
      </p:grpSp>
      <p:grpSp>
        <p:nvGrpSpPr>
          <p:cNvPr id="308" name="Group 482"/>
          <p:cNvGrpSpPr>
            <a:grpSpLocks/>
          </p:cNvGrpSpPr>
          <p:nvPr/>
        </p:nvGrpSpPr>
        <p:grpSpPr bwMode="auto">
          <a:xfrm>
            <a:off x="493713" y="911399"/>
            <a:ext cx="1752600" cy="2320925"/>
            <a:chOff x="311" y="977"/>
            <a:chExt cx="1104" cy="1462"/>
          </a:xfrm>
        </p:grpSpPr>
        <p:sp>
          <p:nvSpPr>
            <p:cNvPr id="309" name="AutoShape 423"/>
            <p:cNvSpPr>
              <a:spLocks noChangeArrowheads="1"/>
            </p:cNvSpPr>
            <p:nvPr/>
          </p:nvSpPr>
          <p:spPr bwMode="auto">
            <a:xfrm>
              <a:off x="311" y="977"/>
              <a:ext cx="1104" cy="1462"/>
            </a:xfrm>
            <a:prstGeom prst="roundRect">
              <a:avLst>
                <a:gd name="adj" fmla="val 11866"/>
              </a:avLst>
            </a:prstGeom>
            <a:solidFill>
              <a:srgbClr val="69B4FF"/>
            </a:solidFill>
            <a:ln w="12700" algn="ctr">
              <a:solidFill>
                <a:srgbClr val="5F5F5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0" name="AutoShape 424"/>
            <p:cNvSpPr>
              <a:spLocks noChangeArrowheads="1"/>
            </p:cNvSpPr>
            <p:nvPr/>
          </p:nvSpPr>
          <p:spPr bwMode="auto">
            <a:xfrm>
              <a:off x="317" y="981"/>
              <a:ext cx="1079" cy="1441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57ABFF"/>
                </a:gs>
                <a:gs pos="100000">
                  <a:srgbClr val="85C2FF">
                    <a:alpha val="1400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1" name="AutoShape 425"/>
            <p:cNvSpPr>
              <a:spLocks noChangeArrowheads="1"/>
            </p:cNvSpPr>
            <p:nvPr/>
          </p:nvSpPr>
          <p:spPr bwMode="auto">
            <a:xfrm>
              <a:off x="330" y="998"/>
              <a:ext cx="1062" cy="1437"/>
            </a:xfrm>
            <a:prstGeom prst="roundRect">
              <a:avLst>
                <a:gd name="adj" fmla="val 10829"/>
              </a:avLst>
            </a:prstGeom>
            <a:gradFill rotWithShape="1">
              <a:gsLst>
                <a:gs pos="0">
                  <a:srgbClr val="65B2FF"/>
                </a:gs>
                <a:gs pos="100000">
                  <a:srgbClr val="9BCDFF">
                    <a:alpha val="25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2" name="AutoShape 426"/>
            <p:cNvSpPr>
              <a:spLocks noChangeArrowheads="1"/>
            </p:cNvSpPr>
            <p:nvPr/>
          </p:nvSpPr>
          <p:spPr bwMode="auto">
            <a:xfrm>
              <a:off x="367" y="1032"/>
              <a:ext cx="992" cy="9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3000"/>
                  </a:srgbClr>
                </a:gs>
                <a:gs pos="50000">
                  <a:srgbClr val="FFFFFF">
                    <a:alpha val="35001"/>
                  </a:srgbClr>
                </a:gs>
                <a:gs pos="100000">
                  <a:srgbClr val="FFFFFF">
                    <a:alpha val="3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3" name="AutoShape 427"/>
            <p:cNvSpPr>
              <a:spLocks noChangeArrowheads="1"/>
            </p:cNvSpPr>
            <p:nvPr/>
          </p:nvSpPr>
          <p:spPr bwMode="auto">
            <a:xfrm>
              <a:off x="433" y="1147"/>
              <a:ext cx="889" cy="172"/>
            </a:xfrm>
            <a:prstGeom prst="roundRect">
              <a:avLst>
                <a:gd name="adj" fmla="val 36463"/>
              </a:avLst>
            </a:prstGeom>
            <a:solidFill>
              <a:srgbClr val="333333">
                <a:alpha val="6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14" name="Group 428"/>
            <p:cNvGrpSpPr>
              <a:grpSpLocks/>
            </p:cNvGrpSpPr>
            <p:nvPr/>
          </p:nvGrpSpPr>
          <p:grpSpPr bwMode="auto">
            <a:xfrm>
              <a:off x="417" y="1079"/>
              <a:ext cx="908" cy="763"/>
              <a:chOff x="431" y="1079"/>
              <a:chExt cx="908" cy="763"/>
            </a:xfrm>
          </p:grpSpPr>
          <p:sp>
            <p:nvSpPr>
              <p:cNvPr id="315" name="Text Box 429"/>
              <p:cNvSpPr txBox="1">
                <a:spLocks noChangeArrowheads="1"/>
              </p:cNvSpPr>
              <p:nvPr/>
            </p:nvSpPr>
            <p:spPr bwMode="auto">
              <a:xfrm>
                <a:off x="431" y="1079"/>
                <a:ext cx="908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CONTENTS</a:t>
                </a:r>
              </a:p>
            </p:txBody>
          </p:sp>
          <p:sp>
            <p:nvSpPr>
              <p:cNvPr id="316" name="Text Box 430"/>
              <p:cNvSpPr txBox="1">
                <a:spLocks noChangeArrowheads="1"/>
              </p:cNvSpPr>
              <p:nvPr/>
            </p:nvSpPr>
            <p:spPr bwMode="auto">
              <a:xfrm>
                <a:off x="476" y="1396"/>
                <a:ext cx="81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01. ADD TEXT</a:t>
                </a:r>
              </a:p>
            </p:txBody>
          </p:sp>
          <p:sp>
            <p:nvSpPr>
              <p:cNvPr id="317" name="Text Box 431"/>
              <p:cNvSpPr txBox="1">
                <a:spLocks noChangeArrowheads="1"/>
              </p:cNvSpPr>
              <p:nvPr/>
            </p:nvSpPr>
            <p:spPr bwMode="auto">
              <a:xfrm>
                <a:off x="476" y="1533"/>
                <a:ext cx="81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02. ADD TEXT</a:t>
                </a:r>
              </a:p>
            </p:txBody>
          </p:sp>
          <p:sp>
            <p:nvSpPr>
              <p:cNvPr id="318" name="Text Box 432"/>
              <p:cNvSpPr txBox="1">
                <a:spLocks noChangeArrowheads="1"/>
              </p:cNvSpPr>
              <p:nvPr/>
            </p:nvSpPr>
            <p:spPr bwMode="auto">
              <a:xfrm>
                <a:off x="476" y="1669"/>
                <a:ext cx="81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03. ADD TEXT</a:t>
                </a:r>
              </a:p>
            </p:txBody>
          </p:sp>
        </p:grpSp>
      </p:grpSp>
      <p:grpSp>
        <p:nvGrpSpPr>
          <p:cNvPr id="319" name="Group 487"/>
          <p:cNvGrpSpPr>
            <a:grpSpLocks/>
          </p:cNvGrpSpPr>
          <p:nvPr/>
        </p:nvGrpSpPr>
        <p:grpSpPr bwMode="auto">
          <a:xfrm>
            <a:off x="493713" y="3621261"/>
            <a:ext cx="1752600" cy="2320925"/>
            <a:chOff x="311" y="2684"/>
            <a:chExt cx="1104" cy="1462"/>
          </a:xfrm>
        </p:grpSpPr>
        <p:sp>
          <p:nvSpPr>
            <p:cNvPr id="320" name="AutoShape 433"/>
            <p:cNvSpPr>
              <a:spLocks noChangeArrowheads="1"/>
            </p:cNvSpPr>
            <p:nvPr/>
          </p:nvSpPr>
          <p:spPr bwMode="auto">
            <a:xfrm>
              <a:off x="311" y="2684"/>
              <a:ext cx="1104" cy="1462"/>
            </a:xfrm>
            <a:prstGeom prst="roundRect">
              <a:avLst>
                <a:gd name="adj" fmla="val 11866"/>
              </a:avLst>
            </a:prstGeom>
            <a:solidFill>
              <a:srgbClr val="4FA7FF"/>
            </a:solidFill>
            <a:ln w="12700" algn="ctr">
              <a:solidFill>
                <a:srgbClr val="5F5F5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1" name="AutoShape 434"/>
            <p:cNvSpPr>
              <a:spLocks noChangeArrowheads="1"/>
            </p:cNvSpPr>
            <p:nvPr/>
          </p:nvSpPr>
          <p:spPr bwMode="auto">
            <a:xfrm>
              <a:off x="317" y="2688"/>
              <a:ext cx="1079" cy="1441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3F9FFF"/>
                </a:gs>
                <a:gs pos="100000">
                  <a:srgbClr val="65B2FF">
                    <a:alpha val="1400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2" name="AutoShape 435"/>
            <p:cNvSpPr>
              <a:spLocks noChangeArrowheads="1"/>
            </p:cNvSpPr>
            <p:nvPr/>
          </p:nvSpPr>
          <p:spPr bwMode="auto">
            <a:xfrm>
              <a:off x="329" y="2688"/>
              <a:ext cx="1062" cy="1437"/>
            </a:xfrm>
            <a:prstGeom prst="roundRect">
              <a:avLst>
                <a:gd name="adj" fmla="val 10829"/>
              </a:avLst>
            </a:prstGeom>
            <a:gradFill rotWithShape="1">
              <a:gsLst>
                <a:gs pos="0">
                  <a:srgbClr val="57ABFF"/>
                </a:gs>
                <a:gs pos="100000">
                  <a:srgbClr val="8FC7FF">
                    <a:alpha val="25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3" name="AutoShape 436"/>
            <p:cNvSpPr>
              <a:spLocks noChangeArrowheads="1"/>
            </p:cNvSpPr>
            <p:nvPr/>
          </p:nvSpPr>
          <p:spPr bwMode="auto">
            <a:xfrm>
              <a:off x="367" y="2739"/>
              <a:ext cx="992" cy="9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3000"/>
                  </a:srgbClr>
                </a:gs>
                <a:gs pos="50000">
                  <a:srgbClr val="FFFFFF">
                    <a:alpha val="35001"/>
                  </a:srgbClr>
                </a:gs>
                <a:gs pos="100000">
                  <a:srgbClr val="FFFFFF">
                    <a:alpha val="3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4" name="AutoShape 437"/>
            <p:cNvSpPr>
              <a:spLocks noChangeArrowheads="1"/>
            </p:cNvSpPr>
            <p:nvPr/>
          </p:nvSpPr>
          <p:spPr bwMode="auto">
            <a:xfrm>
              <a:off x="433" y="2854"/>
              <a:ext cx="889" cy="172"/>
            </a:xfrm>
            <a:prstGeom prst="roundRect">
              <a:avLst>
                <a:gd name="adj" fmla="val 36463"/>
              </a:avLst>
            </a:prstGeom>
            <a:solidFill>
              <a:srgbClr val="333333">
                <a:alpha val="6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25" name="Group 438"/>
            <p:cNvGrpSpPr>
              <a:grpSpLocks/>
            </p:cNvGrpSpPr>
            <p:nvPr/>
          </p:nvGrpSpPr>
          <p:grpSpPr bwMode="auto">
            <a:xfrm>
              <a:off x="417" y="2786"/>
              <a:ext cx="908" cy="763"/>
              <a:chOff x="431" y="1079"/>
              <a:chExt cx="908" cy="763"/>
            </a:xfrm>
          </p:grpSpPr>
          <p:sp>
            <p:nvSpPr>
              <p:cNvPr id="326" name="Text Box 439"/>
              <p:cNvSpPr txBox="1">
                <a:spLocks noChangeArrowheads="1"/>
              </p:cNvSpPr>
              <p:nvPr/>
            </p:nvSpPr>
            <p:spPr bwMode="auto">
              <a:xfrm>
                <a:off x="431" y="1079"/>
                <a:ext cx="908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CONTENTS</a:t>
                </a:r>
              </a:p>
            </p:txBody>
          </p:sp>
          <p:sp>
            <p:nvSpPr>
              <p:cNvPr id="327" name="Text Box 440"/>
              <p:cNvSpPr txBox="1">
                <a:spLocks noChangeArrowheads="1"/>
              </p:cNvSpPr>
              <p:nvPr/>
            </p:nvSpPr>
            <p:spPr bwMode="auto">
              <a:xfrm>
                <a:off x="476" y="1396"/>
                <a:ext cx="81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01. ADD TEXT</a:t>
                </a:r>
              </a:p>
            </p:txBody>
          </p:sp>
          <p:sp>
            <p:nvSpPr>
              <p:cNvPr id="328" name="Text Box 441"/>
              <p:cNvSpPr txBox="1">
                <a:spLocks noChangeArrowheads="1"/>
              </p:cNvSpPr>
              <p:nvPr/>
            </p:nvSpPr>
            <p:spPr bwMode="auto">
              <a:xfrm>
                <a:off x="476" y="1533"/>
                <a:ext cx="81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02. ADD TEXT</a:t>
                </a:r>
              </a:p>
            </p:txBody>
          </p:sp>
          <p:sp>
            <p:nvSpPr>
              <p:cNvPr id="329" name="Text Box 442"/>
              <p:cNvSpPr txBox="1">
                <a:spLocks noChangeArrowheads="1"/>
              </p:cNvSpPr>
              <p:nvPr/>
            </p:nvSpPr>
            <p:spPr bwMode="auto">
              <a:xfrm>
                <a:off x="476" y="1669"/>
                <a:ext cx="81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03. ADD TEXT</a:t>
                </a:r>
              </a:p>
            </p:txBody>
          </p:sp>
        </p:grpSp>
      </p:grpSp>
      <p:grpSp>
        <p:nvGrpSpPr>
          <p:cNvPr id="330" name="Group 488"/>
          <p:cNvGrpSpPr>
            <a:grpSpLocks/>
          </p:cNvGrpSpPr>
          <p:nvPr/>
        </p:nvGrpSpPr>
        <p:grpSpPr bwMode="auto">
          <a:xfrm>
            <a:off x="2705100" y="3621261"/>
            <a:ext cx="1752600" cy="2320925"/>
            <a:chOff x="1704" y="2684"/>
            <a:chExt cx="1104" cy="1462"/>
          </a:xfrm>
        </p:grpSpPr>
        <p:sp>
          <p:nvSpPr>
            <p:cNvPr id="331" name="AutoShape 443"/>
            <p:cNvSpPr>
              <a:spLocks noChangeArrowheads="1"/>
            </p:cNvSpPr>
            <p:nvPr/>
          </p:nvSpPr>
          <p:spPr bwMode="auto">
            <a:xfrm>
              <a:off x="1704" y="2684"/>
              <a:ext cx="1104" cy="1462"/>
            </a:xfrm>
            <a:prstGeom prst="roundRect">
              <a:avLst>
                <a:gd name="adj" fmla="val 11866"/>
              </a:avLst>
            </a:prstGeom>
            <a:solidFill>
              <a:srgbClr val="43A1FF"/>
            </a:solidFill>
            <a:ln w="12700" algn="ctr">
              <a:solidFill>
                <a:srgbClr val="5F5F5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2" name="AutoShape 444"/>
            <p:cNvSpPr>
              <a:spLocks noChangeArrowheads="1"/>
            </p:cNvSpPr>
            <p:nvPr/>
          </p:nvSpPr>
          <p:spPr bwMode="auto">
            <a:xfrm>
              <a:off x="1710" y="2688"/>
              <a:ext cx="1079" cy="1441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2D96FF"/>
                </a:gs>
                <a:gs pos="100000">
                  <a:srgbClr val="57ABFF">
                    <a:alpha val="1400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3" name="AutoShape 445"/>
            <p:cNvSpPr>
              <a:spLocks noChangeArrowheads="1"/>
            </p:cNvSpPr>
            <p:nvPr/>
          </p:nvSpPr>
          <p:spPr bwMode="auto">
            <a:xfrm>
              <a:off x="1725" y="2688"/>
              <a:ext cx="1062" cy="1437"/>
            </a:xfrm>
            <a:prstGeom prst="roundRect">
              <a:avLst>
                <a:gd name="adj" fmla="val 10829"/>
              </a:avLst>
            </a:prstGeom>
            <a:gradFill rotWithShape="1">
              <a:gsLst>
                <a:gs pos="0">
                  <a:srgbClr val="3F9FFF"/>
                </a:gs>
                <a:gs pos="100000">
                  <a:srgbClr val="79BCFF">
                    <a:alpha val="25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4" name="AutoShape 446"/>
            <p:cNvSpPr>
              <a:spLocks noChangeArrowheads="1"/>
            </p:cNvSpPr>
            <p:nvPr/>
          </p:nvSpPr>
          <p:spPr bwMode="auto">
            <a:xfrm>
              <a:off x="1760" y="2739"/>
              <a:ext cx="992" cy="9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3000"/>
                  </a:srgbClr>
                </a:gs>
                <a:gs pos="50000">
                  <a:srgbClr val="FFFFFF">
                    <a:alpha val="35001"/>
                  </a:srgbClr>
                </a:gs>
                <a:gs pos="100000">
                  <a:srgbClr val="FFFFFF">
                    <a:alpha val="3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5" name="AutoShape 447"/>
            <p:cNvSpPr>
              <a:spLocks noChangeArrowheads="1"/>
            </p:cNvSpPr>
            <p:nvPr/>
          </p:nvSpPr>
          <p:spPr bwMode="auto">
            <a:xfrm>
              <a:off x="1826" y="2854"/>
              <a:ext cx="889" cy="172"/>
            </a:xfrm>
            <a:prstGeom prst="roundRect">
              <a:avLst>
                <a:gd name="adj" fmla="val 36463"/>
              </a:avLst>
            </a:prstGeom>
            <a:solidFill>
              <a:srgbClr val="333333">
                <a:alpha val="6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36" name="Group 448"/>
            <p:cNvGrpSpPr>
              <a:grpSpLocks/>
            </p:cNvGrpSpPr>
            <p:nvPr/>
          </p:nvGrpSpPr>
          <p:grpSpPr bwMode="auto">
            <a:xfrm>
              <a:off x="1810" y="2786"/>
              <a:ext cx="908" cy="763"/>
              <a:chOff x="431" y="1079"/>
              <a:chExt cx="908" cy="763"/>
            </a:xfrm>
          </p:grpSpPr>
          <p:sp>
            <p:nvSpPr>
              <p:cNvPr id="337" name="Text Box 449"/>
              <p:cNvSpPr txBox="1">
                <a:spLocks noChangeArrowheads="1"/>
              </p:cNvSpPr>
              <p:nvPr/>
            </p:nvSpPr>
            <p:spPr bwMode="auto">
              <a:xfrm>
                <a:off x="431" y="1079"/>
                <a:ext cx="908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CONTENTS</a:t>
                </a:r>
              </a:p>
            </p:txBody>
          </p:sp>
          <p:sp>
            <p:nvSpPr>
              <p:cNvPr id="338" name="Text Box 450"/>
              <p:cNvSpPr txBox="1">
                <a:spLocks noChangeArrowheads="1"/>
              </p:cNvSpPr>
              <p:nvPr/>
            </p:nvSpPr>
            <p:spPr bwMode="auto">
              <a:xfrm>
                <a:off x="476" y="1396"/>
                <a:ext cx="81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01. ADD TEXT</a:t>
                </a:r>
              </a:p>
            </p:txBody>
          </p:sp>
          <p:sp>
            <p:nvSpPr>
              <p:cNvPr id="339" name="Text Box 451"/>
              <p:cNvSpPr txBox="1">
                <a:spLocks noChangeArrowheads="1"/>
              </p:cNvSpPr>
              <p:nvPr/>
            </p:nvSpPr>
            <p:spPr bwMode="auto">
              <a:xfrm>
                <a:off x="476" y="1533"/>
                <a:ext cx="81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02. ADD TEXT</a:t>
                </a:r>
              </a:p>
            </p:txBody>
          </p:sp>
          <p:sp>
            <p:nvSpPr>
              <p:cNvPr id="340" name="Text Box 452"/>
              <p:cNvSpPr txBox="1">
                <a:spLocks noChangeArrowheads="1"/>
              </p:cNvSpPr>
              <p:nvPr/>
            </p:nvSpPr>
            <p:spPr bwMode="auto">
              <a:xfrm>
                <a:off x="476" y="1669"/>
                <a:ext cx="81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03. ADD TEXT</a:t>
                </a:r>
              </a:p>
            </p:txBody>
          </p:sp>
        </p:grpSp>
      </p:grpSp>
      <p:grpSp>
        <p:nvGrpSpPr>
          <p:cNvPr id="341" name="Group 489"/>
          <p:cNvGrpSpPr>
            <a:grpSpLocks/>
          </p:cNvGrpSpPr>
          <p:nvPr/>
        </p:nvGrpSpPr>
        <p:grpSpPr bwMode="auto">
          <a:xfrm>
            <a:off x="4889500" y="3621261"/>
            <a:ext cx="1752600" cy="2320925"/>
            <a:chOff x="3080" y="2684"/>
            <a:chExt cx="1104" cy="1462"/>
          </a:xfrm>
        </p:grpSpPr>
        <p:sp>
          <p:nvSpPr>
            <p:cNvPr id="342" name="AutoShape 453"/>
            <p:cNvSpPr>
              <a:spLocks noChangeArrowheads="1"/>
            </p:cNvSpPr>
            <p:nvPr/>
          </p:nvSpPr>
          <p:spPr bwMode="auto">
            <a:xfrm>
              <a:off x="3080" y="2684"/>
              <a:ext cx="1104" cy="1462"/>
            </a:xfrm>
            <a:prstGeom prst="roundRect">
              <a:avLst>
                <a:gd name="adj" fmla="val 11866"/>
              </a:avLst>
            </a:prstGeom>
            <a:solidFill>
              <a:srgbClr val="379BFF"/>
            </a:solidFill>
            <a:ln w="12700" algn="ctr">
              <a:solidFill>
                <a:srgbClr val="5F5F5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3" name="AutoShape 454"/>
            <p:cNvSpPr>
              <a:spLocks noChangeArrowheads="1"/>
            </p:cNvSpPr>
            <p:nvPr/>
          </p:nvSpPr>
          <p:spPr bwMode="auto">
            <a:xfrm>
              <a:off x="3086" y="2688"/>
              <a:ext cx="1079" cy="1441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1D8EFF"/>
                </a:gs>
                <a:gs pos="100000">
                  <a:srgbClr val="4FA7FF">
                    <a:alpha val="1400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4" name="AutoShape 455"/>
            <p:cNvSpPr>
              <a:spLocks noChangeArrowheads="1"/>
            </p:cNvSpPr>
            <p:nvPr/>
          </p:nvSpPr>
          <p:spPr bwMode="auto">
            <a:xfrm>
              <a:off x="3101" y="2688"/>
              <a:ext cx="1062" cy="1437"/>
            </a:xfrm>
            <a:prstGeom prst="roundRect">
              <a:avLst>
                <a:gd name="adj" fmla="val 10829"/>
              </a:avLst>
            </a:prstGeom>
            <a:gradFill rotWithShape="1">
              <a:gsLst>
                <a:gs pos="0">
                  <a:srgbClr val="2994FF"/>
                </a:gs>
                <a:gs pos="100000">
                  <a:srgbClr val="69B4FF">
                    <a:alpha val="25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5" name="AutoShape 456"/>
            <p:cNvSpPr>
              <a:spLocks noChangeArrowheads="1"/>
            </p:cNvSpPr>
            <p:nvPr/>
          </p:nvSpPr>
          <p:spPr bwMode="auto">
            <a:xfrm>
              <a:off x="3136" y="2739"/>
              <a:ext cx="992" cy="9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3000"/>
                  </a:srgbClr>
                </a:gs>
                <a:gs pos="50000">
                  <a:srgbClr val="FFFFFF">
                    <a:alpha val="35001"/>
                  </a:srgbClr>
                </a:gs>
                <a:gs pos="100000">
                  <a:srgbClr val="FFFFFF">
                    <a:alpha val="3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6" name="AutoShape 457"/>
            <p:cNvSpPr>
              <a:spLocks noChangeArrowheads="1"/>
            </p:cNvSpPr>
            <p:nvPr/>
          </p:nvSpPr>
          <p:spPr bwMode="auto">
            <a:xfrm>
              <a:off x="3202" y="2854"/>
              <a:ext cx="889" cy="172"/>
            </a:xfrm>
            <a:prstGeom prst="roundRect">
              <a:avLst>
                <a:gd name="adj" fmla="val 36463"/>
              </a:avLst>
            </a:prstGeom>
            <a:solidFill>
              <a:srgbClr val="333333">
                <a:alpha val="66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47" name="Group 458"/>
            <p:cNvGrpSpPr>
              <a:grpSpLocks/>
            </p:cNvGrpSpPr>
            <p:nvPr/>
          </p:nvGrpSpPr>
          <p:grpSpPr bwMode="auto">
            <a:xfrm>
              <a:off x="3186" y="2786"/>
              <a:ext cx="908" cy="763"/>
              <a:chOff x="431" y="1079"/>
              <a:chExt cx="908" cy="763"/>
            </a:xfrm>
          </p:grpSpPr>
          <p:sp>
            <p:nvSpPr>
              <p:cNvPr id="348" name="Text Box 459"/>
              <p:cNvSpPr txBox="1">
                <a:spLocks noChangeArrowheads="1"/>
              </p:cNvSpPr>
              <p:nvPr/>
            </p:nvSpPr>
            <p:spPr bwMode="auto">
              <a:xfrm>
                <a:off x="431" y="1079"/>
                <a:ext cx="908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CONTENTS</a:t>
                </a:r>
              </a:p>
            </p:txBody>
          </p:sp>
          <p:sp>
            <p:nvSpPr>
              <p:cNvPr id="349" name="Text Box 460"/>
              <p:cNvSpPr txBox="1">
                <a:spLocks noChangeArrowheads="1"/>
              </p:cNvSpPr>
              <p:nvPr/>
            </p:nvSpPr>
            <p:spPr bwMode="auto">
              <a:xfrm>
                <a:off x="476" y="1396"/>
                <a:ext cx="81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01. ADD TEXT</a:t>
                </a:r>
              </a:p>
            </p:txBody>
          </p:sp>
          <p:sp>
            <p:nvSpPr>
              <p:cNvPr id="350" name="Text Box 461"/>
              <p:cNvSpPr txBox="1">
                <a:spLocks noChangeArrowheads="1"/>
              </p:cNvSpPr>
              <p:nvPr/>
            </p:nvSpPr>
            <p:spPr bwMode="auto">
              <a:xfrm>
                <a:off x="476" y="1533"/>
                <a:ext cx="81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02. ADD TEXT</a:t>
                </a:r>
              </a:p>
            </p:txBody>
          </p:sp>
          <p:sp>
            <p:nvSpPr>
              <p:cNvPr id="351" name="Text Box 462"/>
              <p:cNvSpPr txBox="1">
                <a:spLocks noChangeArrowheads="1"/>
              </p:cNvSpPr>
              <p:nvPr/>
            </p:nvSpPr>
            <p:spPr bwMode="auto">
              <a:xfrm>
                <a:off x="476" y="1669"/>
                <a:ext cx="816" cy="1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  <a:flatTx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-2500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rPr>
                  <a:t>03. ADD TEXT</a:t>
                </a:r>
              </a:p>
            </p:txBody>
          </p:sp>
        </p:grpSp>
      </p:grpSp>
      <p:sp>
        <p:nvSpPr>
          <p:cNvPr id="352" name="AutoShape 463"/>
          <p:cNvSpPr>
            <a:spLocks noChangeArrowheads="1"/>
          </p:cNvSpPr>
          <p:nvPr/>
        </p:nvSpPr>
        <p:spPr bwMode="auto">
          <a:xfrm>
            <a:off x="7096125" y="3621261"/>
            <a:ext cx="1752600" cy="2320925"/>
          </a:xfrm>
          <a:prstGeom prst="roundRect">
            <a:avLst>
              <a:gd name="adj" fmla="val 11866"/>
            </a:avLst>
          </a:prstGeom>
          <a:solidFill>
            <a:srgbClr val="1D8EFF"/>
          </a:solidFill>
          <a:ln w="12700" algn="ctr">
            <a:solidFill>
              <a:srgbClr val="5F5F5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3" name="AutoShape 464"/>
          <p:cNvSpPr>
            <a:spLocks noChangeArrowheads="1"/>
          </p:cNvSpPr>
          <p:nvPr/>
        </p:nvSpPr>
        <p:spPr bwMode="auto">
          <a:xfrm>
            <a:off x="7105650" y="3627611"/>
            <a:ext cx="1712913" cy="2287588"/>
          </a:xfrm>
          <a:prstGeom prst="roundRect">
            <a:avLst>
              <a:gd name="adj" fmla="val 11028"/>
            </a:avLst>
          </a:prstGeom>
          <a:gradFill rotWithShape="1">
            <a:gsLst>
              <a:gs pos="0">
                <a:srgbClr val="0984FF"/>
              </a:gs>
              <a:gs pos="100000">
                <a:srgbClr val="3B9DFF">
                  <a:alpha val="14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4" name="AutoShape 465"/>
          <p:cNvSpPr>
            <a:spLocks noChangeArrowheads="1"/>
          </p:cNvSpPr>
          <p:nvPr/>
        </p:nvSpPr>
        <p:spPr bwMode="auto">
          <a:xfrm>
            <a:off x="7127875" y="3627611"/>
            <a:ext cx="1685925" cy="2281238"/>
          </a:xfrm>
          <a:prstGeom prst="roundRect">
            <a:avLst>
              <a:gd name="adj" fmla="val 10829"/>
            </a:avLst>
          </a:prstGeom>
          <a:gradFill rotWithShape="1">
            <a:gsLst>
              <a:gs pos="0">
                <a:srgbClr val="0984FF"/>
              </a:gs>
              <a:gs pos="100000">
                <a:srgbClr val="53A9FF">
                  <a:alpha val="25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5" name="AutoShape 466"/>
          <p:cNvSpPr>
            <a:spLocks noChangeArrowheads="1"/>
          </p:cNvSpPr>
          <p:nvPr/>
        </p:nvSpPr>
        <p:spPr bwMode="auto">
          <a:xfrm>
            <a:off x="7185025" y="3708574"/>
            <a:ext cx="1574800" cy="1428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>
                  <a:alpha val="3000"/>
                </a:srgbClr>
              </a:gs>
              <a:gs pos="50000">
                <a:srgbClr val="FFFFFF">
                  <a:alpha val="35001"/>
                </a:srgbClr>
              </a:gs>
              <a:gs pos="100000">
                <a:srgbClr val="FFFFFF">
                  <a:alpha val="3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6" name="AutoShape 467"/>
          <p:cNvSpPr>
            <a:spLocks noChangeArrowheads="1"/>
          </p:cNvSpPr>
          <p:nvPr/>
        </p:nvSpPr>
        <p:spPr bwMode="auto">
          <a:xfrm>
            <a:off x="7289800" y="3891136"/>
            <a:ext cx="1411288" cy="273050"/>
          </a:xfrm>
          <a:prstGeom prst="roundRect">
            <a:avLst>
              <a:gd name="adj" fmla="val 36463"/>
            </a:avLst>
          </a:prstGeom>
          <a:solidFill>
            <a:srgbClr val="333333">
              <a:alpha val="66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175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57" name="Group 468"/>
          <p:cNvGrpSpPr>
            <a:grpSpLocks/>
          </p:cNvGrpSpPr>
          <p:nvPr/>
        </p:nvGrpSpPr>
        <p:grpSpPr bwMode="auto">
          <a:xfrm>
            <a:off x="7264400" y="3783186"/>
            <a:ext cx="1441450" cy="1211263"/>
            <a:chOff x="431" y="1079"/>
            <a:chExt cx="908" cy="763"/>
          </a:xfrm>
        </p:grpSpPr>
        <p:sp>
          <p:nvSpPr>
            <p:cNvPr id="358" name="Text Box 469"/>
            <p:cNvSpPr txBox="1">
              <a:spLocks noChangeArrowheads="1"/>
            </p:cNvSpPr>
            <p:nvPr/>
          </p:nvSpPr>
          <p:spPr bwMode="auto">
            <a:xfrm>
              <a:off x="431" y="1079"/>
              <a:ext cx="90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CONTENTS</a:t>
              </a:r>
            </a:p>
          </p:txBody>
        </p:sp>
        <p:sp>
          <p:nvSpPr>
            <p:cNvPr id="359" name="Text Box 470"/>
            <p:cNvSpPr txBox="1">
              <a:spLocks noChangeArrowheads="1"/>
            </p:cNvSpPr>
            <p:nvPr/>
          </p:nvSpPr>
          <p:spPr bwMode="auto">
            <a:xfrm>
              <a:off x="476" y="1396"/>
              <a:ext cx="816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01. ADD TEXT</a:t>
              </a:r>
            </a:p>
          </p:txBody>
        </p:sp>
        <p:sp>
          <p:nvSpPr>
            <p:cNvPr id="360" name="Text Box 471"/>
            <p:cNvSpPr txBox="1">
              <a:spLocks noChangeArrowheads="1"/>
            </p:cNvSpPr>
            <p:nvPr/>
          </p:nvSpPr>
          <p:spPr bwMode="auto">
            <a:xfrm>
              <a:off x="476" y="1533"/>
              <a:ext cx="816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02. ADD TEXT</a:t>
              </a:r>
            </a:p>
          </p:txBody>
        </p:sp>
        <p:sp>
          <p:nvSpPr>
            <p:cNvPr id="361" name="Text Box 472"/>
            <p:cNvSpPr txBox="1">
              <a:spLocks noChangeArrowheads="1"/>
            </p:cNvSpPr>
            <p:nvPr/>
          </p:nvSpPr>
          <p:spPr bwMode="auto">
            <a:xfrm>
              <a:off x="476" y="1669"/>
              <a:ext cx="816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-2500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03. ADD TEXT</a:t>
              </a:r>
            </a:p>
          </p:txBody>
        </p:sp>
      </p:grpSp>
      <p:grpSp>
        <p:nvGrpSpPr>
          <p:cNvPr id="363" name="Group 483"/>
          <p:cNvGrpSpPr>
            <a:grpSpLocks/>
          </p:cNvGrpSpPr>
          <p:nvPr/>
        </p:nvGrpSpPr>
        <p:grpSpPr bwMode="auto">
          <a:xfrm>
            <a:off x="1150938" y="1852786"/>
            <a:ext cx="7040562" cy="3143250"/>
            <a:chOff x="725" y="1570"/>
            <a:chExt cx="4435" cy="1980"/>
          </a:xfrm>
        </p:grpSpPr>
        <p:sp>
          <p:nvSpPr>
            <p:cNvPr id="364" name="AutoShape 99"/>
            <p:cNvSpPr>
              <a:spLocks noChangeArrowheads="1"/>
            </p:cNvSpPr>
            <p:nvPr/>
          </p:nvSpPr>
          <p:spPr bwMode="auto">
            <a:xfrm>
              <a:off x="1505" y="1570"/>
              <a:ext cx="204" cy="276"/>
            </a:xfrm>
            <a:prstGeom prst="leftArrow">
              <a:avLst>
                <a:gd name="adj1" fmla="val 43481"/>
                <a:gd name="adj2" fmla="val 71940"/>
              </a:avLst>
            </a:prstGeom>
            <a:solidFill>
              <a:srgbClr val="68686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5" name="AutoShape 100"/>
            <p:cNvSpPr>
              <a:spLocks noChangeArrowheads="1"/>
            </p:cNvSpPr>
            <p:nvPr/>
          </p:nvSpPr>
          <p:spPr bwMode="auto">
            <a:xfrm>
              <a:off x="2881" y="1570"/>
              <a:ext cx="204" cy="276"/>
            </a:xfrm>
            <a:prstGeom prst="leftArrow">
              <a:avLst>
                <a:gd name="adj1" fmla="val 43481"/>
                <a:gd name="adj2" fmla="val 71940"/>
              </a:avLst>
            </a:prstGeom>
            <a:solidFill>
              <a:srgbClr val="68686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6" name="AutoShape 101"/>
            <p:cNvSpPr>
              <a:spLocks noChangeArrowheads="1"/>
            </p:cNvSpPr>
            <p:nvPr/>
          </p:nvSpPr>
          <p:spPr bwMode="auto">
            <a:xfrm>
              <a:off x="4270" y="1570"/>
              <a:ext cx="204" cy="276"/>
            </a:xfrm>
            <a:prstGeom prst="leftArrow">
              <a:avLst>
                <a:gd name="adj1" fmla="val 43481"/>
                <a:gd name="adj2" fmla="val 71940"/>
              </a:avLst>
            </a:prstGeom>
            <a:solidFill>
              <a:srgbClr val="68686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7" name="AutoShape 102"/>
            <p:cNvSpPr>
              <a:spLocks noChangeArrowheads="1"/>
            </p:cNvSpPr>
            <p:nvPr/>
          </p:nvSpPr>
          <p:spPr bwMode="auto">
            <a:xfrm rot="-5400000">
              <a:off x="761" y="2409"/>
              <a:ext cx="204" cy="276"/>
            </a:xfrm>
            <a:prstGeom prst="leftArrow">
              <a:avLst>
                <a:gd name="adj1" fmla="val 43481"/>
                <a:gd name="adj2" fmla="val 71940"/>
              </a:avLst>
            </a:prstGeom>
            <a:solidFill>
              <a:srgbClr val="68686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8" name="AutoShape 103"/>
            <p:cNvSpPr>
              <a:spLocks noChangeArrowheads="1"/>
            </p:cNvSpPr>
            <p:nvPr/>
          </p:nvSpPr>
          <p:spPr bwMode="auto">
            <a:xfrm rot="-10800000">
              <a:off x="1419" y="3274"/>
              <a:ext cx="204" cy="276"/>
            </a:xfrm>
            <a:prstGeom prst="leftArrow">
              <a:avLst>
                <a:gd name="adj1" fmla="val 43481"/>
                <a:gd name="adj2" fmla="val 71940"/>
              </a:avLst>
            </a:prstGeom>
            <a:solidFill>
              <a:srgbClr val="68686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9" name="AutoShape 104"/>
            <p:cNvSpPr>
              <a:spLocks noChangeArrowheads="1"/>
            </p:cNvSpPr>
            <p:nvPr/>
          </p:nvSpPr>
          <p:spPr bwMode="auto">
            <a:xfrm rot="-10800000">
              <a:off x="2809" y="3274"/>
              <a:ext cx="204" cy="276"/>
            </a:xfrm>
            <a:prstGeom prst="leftArrow">
              <a:avLst>
                <a:gd name="adj1" fmla="val 43481"/>
                <a:gd name="adj2" fmla="val 71940"/>
              </a:avLst>
            </a:prstGeom>
            <a:solidFill>
              <a:srgbClr val="68686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0" name="AutoShape 105"/>
            <p:cNvSpPr>
              <a:spLocks noChangeArrowheads="1"/>
            </p:cNvSpPr>
            <p:nvPr/>
          </p:nvSpPr>
          <p:spPr bwMode="auto">
            <a:xfrm rot="-10800000">
              <a:off x="4187" y="3274"/>
              <a:ext cx="204" cy="276"/>
            </a:xfrm>
            <a:prstGeom prst="leftArrow">
              <a:avLst>
                <a:gd name="adj1" fmla="val 43481"/>
                <a:gd name="adj2" fmla="val 71940"/>
              </a:avLst>
            </a:prstGeom>
            <a:solidFill>
              <a:srgbClr val="68686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1" name="AutoShape 106"/>
            <p:cNvSpPr>
              <a:spLocks noChangeArrowheads="1"/>
            </p:cNvSpPr>
            <p:nvPr/>
          </p:nvSpPr>
          <p:spPr bwMode="auto">
            <a:xfrm rot="-16200000">
              <a:off x="4920" y="2448"/>
              <a:ext cx="204" cy="276"/>
            </a:xfrm>
            <a:prstGeom prst="leftArrow">
              <a:avLst>
                <a:gd name="adj1" fmla="val 43481"/>
                <a:gd name="adj2" fmla="val 71940"/>
              </a:avLst>
            </a:prstGeom>
            <a:solidFill>
              <a:srgbClr val="68686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19501</TotalTime>
  <Words>105</Words>
  <Application>Microsoft Office PowerPoint</Application>
  <PresentationFormat>全屏显示(4:3)</PresentationFormat>
  <Paragraphs>33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937</cp:revision>
  <dcterms:created xsi:type="dcterms:W3CDTF">2009-02-11T05:37:22Z</dcterms:created>
  <dcterms:modified xsi:type="dcterms:W3CDTF">2012-11-05T01:13:17Z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