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8"/>
          <p:cNvGrpSpPr/>
          <p:nvPr/>
        </p:nvGrpSpPr>
        <p:grpSpPr>
          <a:xfrm>
            <a:off x="2505405" y="1412776"/>
            <a:ext cx="4087470" cy="4309783"/>
            <a:chOff x="2607670" y="1514470"/>
            <a:chExt cx="4087470" cy="4309783"/>
          </a:xfrm>
          <a:effectLst>
            <a:glow rad="101600">
              <a:schemeClr val="accent3">
                <a:satMod val="175000"/>
                <a:alpha val="40000"/>
              </a:schemeClr>
            </a:glow>
          </a:effectLst>
        </p:grpSpPr>
        <p:pic>
          <p:nvPicPr>
            <p:cNvPr id="24" name="Picture 2" descr="C:\Documents and Settings\鱼不愚\桌面\environmental icons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07670" y="1514470"/>
              <a:ext cx="3928660" cy="382906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 rot="1624488">
              <a:off x="2698637" y="2025536"/>
              <a:ext cx="615553" cy="1714512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9652460">
              <a:off x="6079587" y="2011240"/>
              <a:ext cx="615553" cy="1714512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974778" y="5362588"/>
              <a:ext cx="142876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19843</TotalTime>
  <Words>7</Words>
  <Application>Microsoft Office PowerPoint</Application>
  <PresentationFormat>全屏显示(4:3)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946</cp:revision>
  <dcterms:created xsi:type="dcterms:W3CDTF">2009-02-11T05:37:22Z</dcterms:created>
  <dcterms:modified xsi:type="dcterms:W3CDTF">2012-11-09T07:12:38Z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