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785786" y="1268760"/>
            <a:ext cx="7500990" cy="785818"/>
          </a:xfrm>
          <a:prstGeom prst="roundRect">
            <a:avLst/>
          </a:prstGeom>
          <a:gradFill flip="none" rotWithShape="1">
            <a:gsLst>
              <a:gs pos="0">
                <a:srgbClr val="009900">
                  <a:shade val="30000"/>
                  <a:satMod val="115000"/>
                </a:srgbClr>
              </a:gs>
              <a:gs pos="50000">
                <a:srgbClr val="009900">
                  <a:shade val="67500"/>
                  <a:satMod val="115000"/>
                </a:srgbClr>
              </a:gs>
              <a:gs pos="100000">
                <a:srgbClr val="0099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2892425" y="1450702"/>
            <a:ext cx="33591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文 本 内 容</a:t>
            </a:r>
            <a:endParaRPr lang="en-US" altLang="zh-CN" b="1">
              <a:solidFill>
                <a:srgbClr val="FFFF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21"/>
          <p:cNvGrpSpPr>
            <a:grpSpLocks/>
          </p:cNvGrpSpPr>
          <p:nvPr/>
        </p:nvGrpSpPr>
        <p:grpSpPr bwMode="auto">
          <a:xfrm>
            <a:off x="25400" y="2079352"/>
            <a:ext cx="3357563" cy="3689350"/>
            <a:chOff x="25686" y="2168077"/>
            <a:chExt cx="3357586" cy="3689815"/>
          </a:xfrm>
        </p:grpSpPr>
        <p:pic>
          <p:nvPicPr>
            <p:cNvPr id="11" name="Picture 2" descr="C:\Documents and Settings\鱼不愚\桌面\Nature cards [转换]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6198454">
              <a:off x="205691" y="2965979"/>
              <a:ext cx="2997578" cy="140177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圆角矩形 11"/>
            <p:cNvSpPr/>
            <p:nvPr/>
          </p:nvSpPr>
          <p:spPr>
            <a:xfrm>
              <a:off x="919455" y="5143427"/>
              <a:ext cx="1571636" cy="714465"/>
            </a:xfrm>
            <a:prstGeom prst="roundRect">
              <a:avLst/>
            </a:prstGeom>
            <a:noFill/>
            <a:ln>
              <a:solidFill>
                <a:srgbClr val="0099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/>
            </a:p>
          </p:txBody>
        </p:sp>
        <p:sp>
          <p:nvSpPr>
            <p:cNvPr id="13" name="TextBox 20"/>
            <p:cNvSpPr txBox="1">
              <a:spLocks noChangeArrowheads="1"/>
            </p:cNvSpPr>
            <p:nvPr/>
          </p:nvSpPr>
          <p:spPr bwMode="auto">
            <a:xfrm>
              <a:off x="25686" y="5294309"/>
              <a:ext cx="3357586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文本内容</a:t>
              </a:r>
              <a:endParaRPr lang="en-US" altLang="zh-CN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22"/>
          <p:cNvGrpSpPr>
            <a:grpSpLocks/>
          </p:cNvGrpSpPr>
          <p:nvPr/>
        </p:nvGrpSpPr>
        <p:grpSpPr bwMode="auto">
          <a:xfrm>
            <a:off x="5862638" y="2079352"/>
            <a:ext cx="3357562" cy="3689350"/>
            <a:chOff x="25686" y="2168077"/>
            <a:chExt cx="3357586" cy="3689815"/>
          </a:xfrm>
        </p:grpSpPr>
        <p:pic>
          <p:nvPicPr>
            <p:cNvPr id="15" name="Picture 2" descr="C:\Documents and Settings\鱼不愚\桌面\Nature cards [转换]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6198454">
              <a:off x="205690" y="2965980"/>
              <a:ext cx="2997578" cy="140177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圆角矩形 15"/>
            <p:cNvSpPr/>
            <p:nvPr/>
          </p:nvSpPr>
          <p:spPr>
            <a:xfrm>
              <a:off x="919454" y="5143427"/>
              <a:ext cx="1571636" cy="714465"/>
            </a:xfrm>
            <a:prstGeom prst="roundRect">
              <a:avLst/>
            </a:prstGeom>
            <a:noFill/>
            <a:ln>
              <a:solidFill>
                <a:srgbClr val="0099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/>
            </a:p>
          </p:txBody>
        </p:sp>
        <p:sp>
          <p:nvSpPr>
            <p:cNvPr id="17" name="TextBox 25"/>
            <p:cNvSpPr txBox="1">
              <a:spLocks noChangeArrowheads="1"/>
            </p:cNvSpPr>
            <p:nvPr/>
          </p:nvSpPr>
          <p:spPr bwMode="auto">
            <a:xfrm>
              <a:off x="25686" y="5294309"/>
              <a:ext cx="3357586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文本内容</a:t>
              </a:r>
              <a:endParaRPr lang="en-US" altLang="zh-CN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26"/>
          <p:cNvGrpSpPr>
            <a:grpSpLocks/>
          </p:cNvGrpSpPr>
          <p:nvPr/>
        </p:nvGrpSpPr>
        <p:grpSpPr bwMode="auto">
          <a:xfrm>
            <a:off x="2936875" y="2079352"/>
            <a:ext cx="3357563" cy="3689350"/>
            <a:chOff x="25686" y="2168077"/>
            <a:chExt cx="3357586" cy="3689815"/>
          </a:xfrm>
        </p:grpSpPr>
        <p:pic>
          <p:nvPicPr>
            <p:cNvPr id="19" name="Picture 2" descr="C:\Documents and Settings\鱼不愚\桌面\Nature cards [转换]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6198454">
              <a:off x="205691" y="2965979"/>
              <a:ext cx="2997578" cy="140177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圆角矩形 19"/>
            <p:cNvSpPr/>
            <p:nvPr/>
          </p:nvSpPr>
          <p:spPr>
            <a:xfrm>
              <a:off x="919455" y="5143427"/>
              <a:ext cx="1571636" cy="714465"/>
            </a:xfrm>
            <a:prstGeom prst="roundRect">
              <a:avLst/>
            </a:prstGeom>
            <a:noFill/>
            <a:ln>
              <a:solidFill>
                <a:srgbClr val="0099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/>
            </a:p>
          </p:txBody>
        </p:sp>
        <p:sp>
          <p:nvSpPr>
            <p:cNvPr id="21" name="TextBox 29"/>
            <p:cNvSpPr txBox="1">
              <a:spLocks noChangeArrowheads="1"/>
            </p:cNvSpPr>
            <p:nvPr/>
          </p:nvSpPr>
          <p:spPr bwMode="auto">
            <a:xfrm>
              <a:off x="25686" y="5294309"/>
              <a:ext cx="3357586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文本内容</a:t>
              </a:r>
              <a:endParaRPr lang="en-US" altLang="zh-CN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19843</TotalTime>
  <Words>11</Words>
  <Application>Microsoft Office PowerPoint</Application>
  <PresentationFormat>全屏显示(4:3)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945</cp:revision>
  <dcterms:created xsi:type="dcterms:W3CDTF">2009-02-11T05:37:22Z</dcterms:created>
  <dcterms:modified xsi:type="dcterms:W3CDTF">2012-11-09T07:08:35Z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