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" descr="C:\Documents and Settings\鱼不愚\桌面\0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7342" y="2060848"/>
            <a:ext cx="3083658" cy="2545098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</p:pic>
      <p:sp>
        <p:nvSpPr>
          <p:cNvPr id="44" name="圆角矩形 43"/>
          <p:cNvSpPr/>
          <p:nvPr/>
        </p:nvSpPr>
        <p:spPr>
          <a:xfrm>
            <a:off x="4729308" y="2110378"/>
            <a:ext cx="3587108" cy="2714644"/>
          </a:xfrm>
          <a:prstGeom prst="roundRect">
            <a:avLst>
              <a:gd name="adj" fmla="val 7123"/>
            </a:avLst>
          </a:prstGeom>
          <a:gradFill>
            <a:gsLst>
              <a:gs pos="0">
                <a:srgbClr val="92D050"/>
              </a:gs>
              <a:gs pos="100000">
                <a:srgbClr val="0099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TextBox 40"/>
          <p:cNvSpPr txBox="1">
            <a:spLocks noChangeArrowheads="1"/>
          </p:cNvSpPr>
          <p:nvPr/>
        </p:nvSpPr>
        <p:spPr bwMode="auto">
          <a:xfrm>
            <a:off x="4832304" y="3251803"/>
            <a:ext cx="3357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说明文本</a:t>
            </a:r>
            <a:r>
              <a:rPr lang="zh-CN" altLang="en-US" sz="2400" b="1" dirty="0" smtClean="0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2400" b="1" dirty="0">
              <a:solidFill>
                <a:srgbClr val="FFFF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2"/>
          <p:cNvSpPr txBox="1">
            <a:spLocks noChangeArrowheads="1"/>
          </p:cNvSpPr>
          <p:nvPr/>
        </p:nvSpPr>
        <p:spPr bwMode="auto">
          <a:xfrm>
            <a:off x="331742" y="3251803"/>
            <a:ext cx="33575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zh-CN" altLang="en-US" sz="2400" b="1">
                <a:solidFill>
                  <a:srgbClr val="FFFF99"/>
                </a:solidFill>
                <a:latin typeface="微软雅黑" pitchFamily="34" charset="-122"/>
                <a:ea typeface="微软雅黑" pitchFamily="34" charset="-122"/>
              </a:rPr>
              <a:t>文本内容</a:t>
            </a:r>
            <a:endParaRPr lang="en-US" altLang="zh-CN" sz="2400" b="1">
              <a:solidFill>
                <a:srgbClr val="FFFF99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燕尾形箭头 46"/>
          <p:cNvSpPr/>
          <p:nvPr/>
        </p:nvSpPr>
        <p:spPr>
          <a:xfrm>
            <a:off x="3376567" y="3324828"/>
            <a:ext cx="1143000" cy="571500"/>
          </a:xfrm>
          <a:prstGeom prst="notchedRightArrow">
            <a:avLst/>
          </a:prstGeom>
          <a:solidFill>
            <a:srgbClr val="009900"/>
          </a:solidFill>
          <a:ln>
            <a:solidFill>
              <a:srgbClr val="CCFF33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19712</TotalTime>
  <Words>6</Words>
  <Application>Microsoft Office PowerPoint</Application>
  <PresentationFormat>全屏显示(4:3)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944</cp:revision>
  <dcterms:created xsi:type="dcterms:W3CDTF">2009-02-11T05:37:22Z</dcterms:created>
  <dcterms:modified xsi:type="dcterms:W3CDTF">2012-11-08T15:43:34Z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