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2" name="Group 219"/>
          <p:cNvGrpSpPr>
            <a:grpSpLocks/>
          </p:cNvGrpSpPr>
          <p:nvPr/>
        </p:nvGrpSpPr>
        <p:grpSpPr bwMode="auto">
          <a:xfrm>
            <a:off x="111695" y="851942"/>
            <a:ext cx="8550275" cy="4976812"/>
            <a:chOff x="-210" y="973"/>
            <a:chExt cx="5386" cy="3135"/>
          </a:xfrm>
        </p:grpSpPr>
        <p:grpSp>
          <p:nvGrpSpPr>
            <p:cNvPr id="723" name="Group 193"/>
            <p:cNvGrpSpPr>
              <a:grpSpLocks/>
            </p:cNvGrpSpPr>
            <p:nvPr/>
          </p:nvGrpSpPr>
          <p:grpSpPr bwMode="auto">
            <a:xfrm>
              <a:off x="1317" y="1054"/>
              <a:ext cx="3859" cy="3054"/>
              <a:chOff x="866" y="1090"/>
              <a:chExt cx="3859" cy="3054"/>
            </a:xfrm>
          </p:grpSpPr>
          <p:grpSp>
            <p:nvGrpSpPr>
              <p:cNvPr id="727" name="Group 189"/>
              <p:cNvGrpSpPr>
                <a:grpSpLocks/>
              </p:cNvGrpSpPr>
              <p:nvPr/>
            </p:nvGrpSpPr>
            <p:grpSpPr bwMode="auto">
              <a:xfrm>
                <a:off x="1598" y="3652"/>
                <a:ext cx="520" cy="454"/>
                <a:chOff x="1598" y="3539"/>
                <a:chExt cx="520" cy="454"/>
              </a:xfrm>
            </p:grpSpPr>
            <p:sp>
              <p:nvSpPr>
                <p:cNvPr id="868" name="Freeform 10"/>
                <p:cNvSpPr>
                  <a:spLocks/>
                </p:cNvSpPr>
                <p:nvPr/>
              </p:nvSpPr>
              <p:spPr bwMode="auto">
                <a:xfrm>
                  <a:off x="1598" y="3939"/>
                  <a:ext cx="501" cy="54"/>
                </a:xfrm>
                <a:custGeom>
                  <a:avLst/>
                  <a:gdLst>
                    <a:gd name="T0" fmla="*/ 0 w 501"/>
                    <a:gd name="T1" fmla="*/ 16 h 54"/>
                    <a:gd name="T2" fmla="*/ 54 w 501"/>
                    <a:gd name="T3" fmla="*/ 54 h 54"/>
                    <a:gd name="T4" fmla="*/ 501 w 501"/>
                    <a:gd name="T5" fmla="*/ 40 h 54"/>
                    <a:gd name="T6" fmla="*/ 437 w 501"/>
                    <a:gd name="T7" fmla="*/ 0 h 54"/>
                    <a:gd name="T8" fmla="*/ 0 w 501"/>
                    <a:gd name="T9" fmla="*/ 1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54">
                      <a:moveTo>
                        <a:pt x="0" y="16"/>
                      </a:moveTo>
                      <a:lnTo>
                        <a:pt x="54" y="54"/>
                      </a:lnTo>
                      <a:lnTo>
                        <a:pt x="501" y="40"/>
                      </a:lnTo>
                      <a:lnTo>
                        <a:pt x="437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8A8A8A">
                    <a:alpha val="92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9" name="Freeform 51"/>
                <p:cNvSpPr>
                  <a:spLocks/>
                </p:cNvSpPr>
                <p:nvPr/>
              </p:nvSpPr>
              <p:spPr bwMode="auto">
                <a:xfrm>
                  <a:off x="1598" y="3539"/>
                  <a:ext cx="453" cy="416"/>
                </a:xfrm>
                <a:custGeom>
                  <a:avLst/>
                  <a:gdLst>
                    <a:gd name="T0" fmla="*/ 0 w 453"/>
                    <a:gd name="T1" fmla="*/ 416 h 416"/>
                    <a:gd name="T2" fmla="*/ 437 w 453"/>
                    <a:gd name="T3" fmla="*/ 400 h 416"/>
                    <a:gd name="T4" fmla="*/ 453 w 453"/>
                    <a:gd name="T5" fmla="*/ 0 h 416"/>
                    <a:gd name="T6" fmla="*/ 26 w 453"/>
                    <a:gd name="T7" fmla="*/ 0 h 416"/>
                    <a:gd name="T8" fmla="*/ 0 w 453"/>
                    <a:gd name="T9" fmla="*/ 416 h 4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3" h="416">
                      <a:moveTo>
                        <a:pt x="0" y="416"/>
                      </a:moveTo>
                      <a:lnTo>
                        <a:pt x="437" y="400"/>
                      </a:lnTo>
                      <a:lnTo>
                        <a:pt x="453" y="0"/>
                      </a:lnTo>
                      <a:lnTo>
                        <a:pt x="26" y="0"/>
                      </a:lnTo>
                      <a:lnTo>
                        <a:pt x="0" y="416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0" name="Freeform 31"/>
                <p:cNvSpPr>
                  <a:spLocks/>
                </p:cNvSpPr>
                <p:nvPr/>
              </p:nvSpPr>
              <p:spPr bwMode="auto">
                <a:xfrm>
                  <a:off x="2035" y="3539"/>
                  <a:ext cx="83" cy="440"/>
                </a:xfrm>
                <a:custGeom>
                  <a:avLst/>
                  <a:gdLst>
                    <a:gd name="T0" fmla="*/ 0 w 83"/>
                    <a:gd name="T1" fmla="*/ 400 h 440"/>
                    <a:gd name="T2" fmla="*/ 64 w 83"/>
                    <a:gd name="T3" fmla="*/ 440 h 440"/>
                    <a:gd name="T4" fmla="*/ 83 w 83"/>
                    <a:gd name="T5" fmla="*/ 0 h 440"/>
                    <a:gd name="T6" fmla="*/ 16 w 83"/>
                    <a:gd name="T7" fmla="*/ 0 h 440"/>
                    <a:gd name="T8" fmla="*/ 0 w 83"/>
                    <a:gd name="T9" fmla="*/ 40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40">
                      <a:moveTo>
                        <a:pt x="0" y="400"/>
                      </a:moveTo>
                      <a:lnTo>
                        <a:pt x="64" y="440"/>
                      </a:lnTo>
                      <a:lnTo>
                        <a:pt x="83" y="0"/>
                      </a:lnTo>
                      <a:lnTo>
                        <a:pt x="16" y="0"/>
                      </a:lnTo>
                      <a:lnTo>
                        <a:pt x="0" y="40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1" name="Freeform 129"/>
                <p:cNvSpPr>
                  <a:spLocks/>
                </p:cNvSpPr>
                <p:nvPr/>
              </p:nvSpPr>
              <p:spPr bwMode="auto">
                <a:xfrm>
                  <a:off x="1649" y="3539"/>
                  <a:ext cx="466" cy="454"/>
                </a:xfrm>
                <a:custGeom>
                  <a:avLst/>
                  <a:gdLst>
                    <a:gd name="T0" fmla="*/ 0 w 466"/>
                    <a:gd name="T1" fmla="*/ 454 h 454"/>
                    <a:gd name="T2" fmla="*/ 447 w 466"/>
                    <a:gd name="T3" fmla="*/ 440 h 454"/>
                    <a:gd name="T4" fmla="*/ 466 w 466"/>
                    <a:gd name="T5" fmla="*/ 0 h 454"/>
                    <a:gd name="T6" fmla="*/ 29 w 466"/>
                    <a:gd name="T7" fmla="*/ 0 h 454"/>
                    <a:gd name="T8" fmla="*/ 0 w 466"/>
                    <a:gd name="T9" fmla="*/ 454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6" h="454">
                      <a:moveTo>
                        <a:pt x="0" y="454"/>
                      </a:moveTo>
                      <a:lnTo>
                        <a:pt x="447" y="440"/>
                      </a:lnTo>
                      <a:lnTo>
                        <a:pt x="466" y="0"/>
                      </a:lnTo>
                      <a:lnTo>
                        <a:pt x="29" y="0"/>
                      </a:lnTo>
                      <a:lnTo>
                        <a:pt x="0" y="454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2" name="Freeform 106"/>
                <p:cNvSpPr>
                  <a:spLocks/>
                </p:cNvSpPr>
                <p:nvPr/>
              </p:nvSpPr>
              <p:spPr bwMode="auto">
                <a:xfrm>
                  <a:off x="1598" y="3539"/>
                  <a:ext cx="83" cy="454"/>
                </a:xfrm>
                <a:custGeom>
                  <a:avLst/>
                  <a:gdLst>
                    <a:gd name="T0" fmla="*/ 0 w 83"/>
                    <a:gd name="T1" fmla="*/ 416 h 454"/>
                    <a:gd name="T2" fmla="*/ 54 w 83"/>
                    <a:gd name="T3" fmla="*/ 454 h 454"/>
                    <a:gd name="T4" fmla="*/ 83 w 83"/>
                    <a:gd name="T5" fmla="*/ 0 h 454"/>
                    <a:gd name="T6" fmla="*/ 26 w 83"/>
                    <a:gd name="T7" fmla="*/ 0 h 454"/>
                    <a:gd name="T8" fmla="*/ 0 w 83"/>
                    <a:gd name="T9" fmla="*/ 416 h 4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54">
                      <a:moveTo>
                        <a:pt x="0" y="416"/>
                      </a:moveTo>
                      <a:lnTo>
                        <a:pt x="54" y="454"/>
                      </a:lnTo>
                      <a:lnTo>
                        <a:pt x="83" y="0"/>
                      </a:lnTo>
                      <a:lnTo>
                        <a:pt x="26" y="0"/>
                      </a:lnTo>
                      <a:lnTo>
                        <a:pt x="0" y="41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3" name="Freeform 72"/>
                <p:cNvSpPr>
                  <a:spLocks/>
                </p:cNvSpPr>
                <p:nvPr/>
              </p:nvSpPr>
              <p:spPr bwMode="auto">
                <a:xfrm>
                  <a:off x="1624" y="3539"/>
                  <a:ext cx="494" cy="3"/>
                </a:xfrm>
                <a:custGeom>
                  <a:avLst/>
                  <a:gdLst>
                    <a:gd name="T0" fmla="*/ 0 w 494"/>
                    <a:gd name="T1" fmla="*/ 0 h 3"/>
                    <a:gd name="T2" fmla="*/ 427 w 494"/>
                    <a:gd name="T3" fmla="*/ 3 h 3"/>
                    <a:gd name="T4" fmla="*/ 494 w 494"/>
                    <a:gd name="T5" fmla="*/ 0 h 3"/>
                    <a:gd name="T6" fmla="*/ 57 w 494"/>
                    <a:gd name="T7" fmla="*/ 0 h 3"/>
                    <a:gd name="T8" fmla="*/ 0 w 49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3">
                      <a:moveTo>
                        <a:pt x="0" y="0"/>
                      </a:moveTo>
                      <a:lnTo>
                        <a:pt x="427" y="3"/>
                      </a:lnTo>
                      <a:lnTo>
                        <a:pt x="494" y="0"/>
                      </a:lnTo>
                      <a:lnTo>
                        <a:pt x="5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28" name="Group 191"/>
              <p:cNvGrpSpPr>
                <a:grpSpLocks/>
              </p:cNvGrpSpPr>
              <p:nvPr/>
            </p:nvGrpSpPr>
            <p:grpSpPr bwMode="auto">
              <a:xfrm>
                <a:off x="866" y="3652"/>
                <a:ext cx="590" cy="492"/>
                <a:chOff x="866" y="3539"/>
                <a:chExt cx="590" cy="492"/>
              </a:xfrm>
            </p:grpSpPr>
            <p:sp>
              <p:nvSpPr>
                <p:cNvPr id="862" name="Freeform 12"/>
                <p:cNvSpPr>
                  <a:spLocks/>
                </p:cNvSpPr>
                <p:nvPr/>
              </p:nvSpPr>
              <p:spPr bwMode="auto">
                <a:xfrm>
                  <a:off x="866" y="3967"/>
                  <a:ext cx="557" cy="64"/>
                </a:xfrm>
                <a:custGeom>
                  <a:avLst/>
                  <a:gdLst>
                    <a:gd name="T0" fmla="*/ 0 w 557"/>
                    <a:gd name="T1" fmla="*/ 21 h 64"/>
                    <a:gd name="T2" fmla="*/ 61 w 557"/>
                    <a:gd name="T3" fmla="*/ 64 h 64"/>
                    <a:gd name="T4" fmla="*/ 557 w 557"/>
                    <a:gd name="T5" fmla="*/ 35 h 64"/>
                    <a:gd name="T6" fmla="*/ 460 w 557"/>
                    <a:gd name="T7" fmla="*/ 0 h 64"/>
                    <a:gd name="T8" fmla="*/ 0 w 557"/>
                    <a:gd name="T9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7" h="64">
                      <a:moveTo>
                        <a:pt x="0" y="21"/>
                      </a:moveTo>
                      <a:lnTo>
                        <a:pt x="61" y="64"/>
                      </a:lnTo>
                      <a:lnTo>
                        <a:pt x="557" y="35"/>
                      </a:lnTo>
                      <a:lnTo>
                        <a:pt x="46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8A8A8A">
                    <a:alpha val="92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3" name="Freeform 55"/>
                <p:cNvSpPr>
                  <a:spLocks/>
                </p:cNvSpPr>
                <p:nvPr/>
              </p:nvSpPr>
              <p:spPr bwMode="auto">
                <a:xfrm>
                  <a:off x="866" y="3539"/>
                  <a:ext cx="491" cy="449"/>
                </a:xfrm>
                <a:custGeom>
                  <a:avLst/>
                  <a:gdLst>
                    <a:gd name="T0" fmla="*/ 0 w 491"/>
                    <a:gd name="T1" fmla="*/ 449 h 449"/>
                    <a:gd name="T2" fmla="*/ 460 w 491"/>
                    <a:gd name="T3" fmla="*/ 428 h 449"/>
                    <a:gd name="T4" fmla="*/ 491 w 491"/>
                    <a:gd name="T5" fmla="*/ 0 h 449"/>
                    <a:gd name="T6" fmla="*/ 42 w 491"/>
                    <a:gd name="T7" fmla="*/ 0 h 449"/>
                    <a:gd name="T8" fmla="*/ 0 w 491"/>
                    <a:gd name="T9" fmla="*/ 449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1" h="449">
                      <a:moveTo>
                        <a:pt x="0" y="449"/>
                      </a:moveTo>
                      <a:lnTo>
                        <a:pt x="460" y="428"/>
                      </a:lnTo>
                      <a:lnTo>
                        <a:pt x="491" y="0"/>
                      </a:lnTo>
                      <a:lnTo>
                        <a:pt x="42" y="0"/>
                      </a:lnTo>
                      <a:lnTo>
                        <a:pt x="0" y="449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4" name="Freeform 34"/>
                <p:cNvSpPr>
                  <a:spLocks/>
                </p:cNvSpPr>
                <p:nvPr/>
              </p:nvSpPr>
              <p:spPr bwMode="auto">
                <a:xfrm>
                  <a:off x="1326" y="3539"/>
                  <a:ext cx="130" cy="463"/>
                </a:xfrm>
                <a:custGeom>
                  <a:avLst/>
                  <a:gdLst>
                    <a:gd name="T0" fmla="*/ 0 w 130"/>
                    <a:gd name="T1" fmla="*/ 428 h 463"/>
                    <a:gd name="T2" fmla="*/ 97 w 130"/>
                    <a:gd name="T3" fmla="*/ 463 h 463"/>
                    <a:gd name="T4" fmla="*/ 130 w 130"/>
                    <a:gd name="T5" fmla="*/ 0 h 463"/>
                    <a:gd name="T6" fmla="*/ 31 w 130"/>
                    <a:gd name="T7" fmla="*/ 0 h 463"/>
                    <a:gd name="T8" fmla="*/ 0 w 130"/>
                    <a:gd name="T9" fmla="*/ 428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463">
                      <a:moveTo>
                        <a:pt x="0" y="428"/>
                      </a:moveTo>
                      <a:lnTo>
                        <a:pt x="97" y="463"/>
                      </a:lnTo>
                      <a:lnTo>
                        <a:pt x="130" y="0"/>
                      </a:lnTo>
                      <a:lnTo>
                        <a:pt x="31" y="0"/>
                      </a:lnTo>
                      <a:lnTo>
                        <a:pt x="0" y="428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5" name="Freeform 133"/>
                <p:cNvSpPr>
                  <a:spLocks/>
                </p:cNvSpPr>
                <p:nvPr/>
              </p:nvSpPr>
              <p:spPr bwMode="auto">
                <a:xfrm>
                  <a:off x="924" y="3539"/>
                  <a:ext cx="529" cy="492"/>
                </a:xfrm>
                <a:custGeom>
                  <a:avLst/>
                  <a:gdLst>
                    <a:gd name="T0" fmla="*/ 0 w 529"/>
                    <a:gd name="T1" fmla="*/ 492 h 492"/>
                    <a:gd name="T2" fmla="*/ 496 w 529"/>
                    <a:gd name="T3" fmla="*/ 463 h 492"/>
                    <a:gd name="T4" fmla="*/ 529 w 529"/>
                    <a:gd name="T5" fmla="*/ 0 h 492"/>
                    <a:gd name="T6" fmla="*/ 45 w 529"/>
                    <a:gd name="T7" fmla="*/ 0 h 492"/>
                    <a:gd name="T8" fmla="*/ 0 w 529"/>
                    <a:gd name="T9" fmla="*/ 492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9" h="492">
                      <a:moveTo>
                        <a:pt x="0" y="492"/>
                      </a:moveTo>
                      <a:lnTo>
                        <a:pt x="496" y="463"/>
                      </a:lnTo>
                      <a:lnTo>
                        <a:pt x="529" y="0"/>
                      </a:lnTo>
                      <a:lnTo>
                        <a:pt x="45" y="0"/>
                      </a:lnTo>
                      <a:lnTo>
                        <a:pt x="0" y="492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6" name="Freeform 111"/>
                <p:cNvSpPr>
                  <a:spLocks/>
                </p:cNvSpPr>
                <p:nvPr/>
              </p:nvSpPr>
              <p:spPr bwMode="auto">
                <a:xfrm>
                  <a:off x="866" y="3539"/>
                  <a:ext cx="106" cy="492"/>
                </a:xfrm>
                <a:custGeom>
                  <a:avLst/>
                  <a:gdLst>
                    <a:gd name="T0" fmla="*/ 0 w 106"/>
                    <a:gd name="T1" fmla="*/ 449 h 492"/>
                    <a:gd name="T2" fmla="*/ 61 w 106"/>
                    <a:gd name="T3" fmla="*/ 492 h 492"/>
                    <a:gd name="T4" fmla="*/ 106 w 106"/>
                    <a:gd name="T5" fmla="*/ 0 h 492"/>
                    <a:gd name="T6" fmla="*/ 42 w 106"/>
                    <a:gd name="T7" fmla="*/ 0 h 492"/>
                    <a:gd name="T8" fmla="*/ 0 w 106"/>
                    <a:gd name="T9" fmla="*/ 449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492">
                      <a:moveTo>
                        <a:pt x="0" y="449"/>
                      </a:moveTo>
                      <a:lnTo>
                        <a:pt x="61" y="492"/>
                      </a:lnTo>
                      <a:lnTo>
                        <a:pt x="106" y="0"/>
                      </a:lnTo>
                      <a:lnTo>
                        <a:pt x="42" y="0"/>
                      </a:lnTo>
                      <a:lnTo>
                        <a:pt x="0" y="44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7" name="Freeform 76"/>
                <p:cNvSpPr>
                  <a:spLocks/>
                </p:cNvSpPr>
                <p:nvPr/>
              </p:nvSpPr>
              <p:spPr bwMode="auto">
                <a:xfrm>
                  <a:off x="908" y="3539"/>
                  <a:ext cx="548" cy="0"/>
                </a:xfrm>
                <a:custGeom>
                  <a:avLst/>
                  <a:gdLst>
                    <a:gd name="T0" fmla="*/ 0 w 548"/>
                    <a:gd name="T1" fmla="*/ 449 w 548"/>
                    <a:gd name="T2" fmla="*/ 548 w 548"/>
                    <a:gd name="T3" fmla="*/ 64 w 548"/>
                    <a:gd name="T4" fmla="*/ 0 w 548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548">
                      <a:moveTo>
                        <a:pt x="0" y="0"/>
                      </a:moveTo>
                      <a:lnTo>
                        <a:pt x="449" y="0"/>
                      </a:lnTo>
                      <a:lnTo>
                        <a:pt x="548" y="0"/>
                      </a:lnTo>
                      <a:lnTo>
                        <a:pt x="6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B7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29" name="Group 176"/>
              <p:cNvGrpSpPr>
                <a:grpSpLocks/>
              </p:cNvGrpSpPr>
              <p:nvPr/>
            </p:nvGrpSpPr>
            <p:grpSpPr bwMode="auto">
              <a:xfrm>
                <a:off x="4009" y="1090"/>
                <a:ext cx="532" cy="654"/>
                <a:chOff x="4009" y="977"/>
                <a:chExt cx="532" cy="654"/>
              </a:xfrm>
            </p:grpSpPr>
            <p:sp>
              <p:nvSpPr>
                <p:cNvPr id="856" name="Freeform 43"/>
                <p:cNvSpPr>
                  <a:spLocks/>
                </p:cNvSpPr>
                <p:nvPr/>
              </p:nvSpPr>
              <p:spPr bwMode="auto">
                <a:xfrm>
                  <a:off x="4137" y="1192"/>
                  <a:ext cx="404" cy="439"/>
                </a:xfrm>
                <a:custGeom>
                  <a:avLst/>
                  <a:gdLst>
                    <a:gd name="T0" fmla="*/ 376 w 404"/>
                    <a:gd name="T1" fmla="*/ 0 h 439"/>
                    <a:gd name="T2" fmla="*/ 0 w 404"/>
                    <a:gd name="T3" fmla="*/ 101 h 439"/>
                    <a:gd name="T4" fmla="*/ 19 w 404"/>
                    <a:gd name="T5" fmla="*/ 439 h 439"/>
                    <a:gd name="T6" fmla="*/ 404 w 404"/>
                    <a:gd name="T7" fmla="*/ 349 h 439"/>
                    <a:gd name="T8" fmla="*/ 376 w 404"/>
                    <a:gd name="T9" fmla="*/ 0 h 4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439">
                      <a:moveTo>
                        <a:pt x="376" y="0"/>
                      </a:moveTo>
                      <a:lnTo>
                        <a:pt x="0" y="101"/>
                      </a:lnTo>
                      <a:lnTo>
                        <a:pt x="19" y="439"/>
                      </a:lnTo>
                      <a:lnTo>
                        <a:pt x="404" y="349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solidFill>
                  <a:srgbClr val="FF0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7" name="Freeform 17"/>
                <p:cNvSpPr>
                  <a:spLocks/>
                </p:cNvSpPr>
                <p:nvPr/>
              </p:nvSpPr>
              <p:spPr bwMode="auto">
                <a:xfrm>
                  <a:off x="4010" y="1097"/>
                  <a:ext cx="146" cy="534"/>
                </a:xfrm>
                <a:custGeom>
                  <a:avLst/>
                  <a:gdLst>
                    <a:gd name="T0" fmla="*/ 127 w 146"/>
                    <a:gd name="T1" fmla="*/ 196 h 534"/>
                    <a:gd name="T2" fmla="*/ 0 w 146"/>
                    <a:gd name="T3" fmla="*/ 0 h 534"/>
                    <a:gd name="T4" fmla="*/ 16 w 146"/>
                    <a:gd name="T5" fmla="*/ 364 h 534"/>
                    <a:gd name="T6" fmla="*/ 146 w 146"/>
                    <a:gd name="T7" fmla="*/ 534 h 534"/>
                    <a:gd name="T8" fmla="*/ 127 w 146"/>
                    <a:gd name="T9" fmla="*/ 19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534">
                      <a:moveTo>
                        <a:pt x="127" y="196"/>
                      </a:moveTo>
                      <a:lnTo>
                        <a:pt x="0" y="0"/>
                      </a:lnTo>
                      <a:lnTo>
                        <a:pt x="16" y="364"/>
                      </a:lnTo>
                      <a:lnTo>
                        <a:pt x="146" y="534"/>
                      </a:lnTo>
                      <a:lnTo>
                        <a:pt x="127" y="196"/>
                      </a:lnTo>
                      <a:close/>
                    </a:path>
                  </a:pathLst>
                </a:custGeom>
                <a:solidFill>
                  <a:srgbClr val="A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8" name="Freeform 84"/>
                <p:cNvSpPr>
                  <a:spLocks/>
                </p:cNvSpPr>
                <p:nvPr/>
              </p:nvSpPr>
              <p:spPr bwMode="auto">
                <a:xfrm>
                  <a:off x="4026" y="1357"/>
                  <a:ext cx="515" cy="274"/>
                </a:xfrm>
                <a:custGeom>
                  <a:avLst/>
                  <a:gdLst>
                    <a:gd name="T0" fmla="*/ 515 w 515"/>
                    <a:gd name="T1" fmla="*/ 184 h 274"/>
                    <a:gd name="T2" fmla="*/ 409 w 515"/>
                    <a:gd name="T3" fmla="*/ 0 h 274"/>
                    <a:gd name="T4" fmla="*/ 0 w 515"/>
                    <a:gd name="T5" fmla="*/ 104 h 274"/>
                    <a:gd name="T6" fmla="*/ 130 w 515"/>
                    <a:gd name="T7" fmla="*/ 274 h 274"/>
                    <a:gd name="T8" fmla="*/ 515 w 515"/>
                    <a:gd name="T9" fmla="*/ 18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5" h="274">
                      <a:moveTo>
                        <a:pt x="515" y="184"/>
                      </a:moveTo>
                      <a:lnTo>
                        <a:pt x="409" y="0"/>
                      </a:lnTo>
                      <a:lnTo>
                        <a:pt x="0" y="104"/>
                      </a:lnTo>
                      <a:lnTo>
                        <a:pt x="130" y="274"/>
                      </a:lnTo>
                      <a:lnTo>
                        <a:pt x="515" y="184"/>
                      </a:lnTo>
                      <a:close/>
                    </a:path>
                  </a:pathLst>
                </a:custGeom>
                <a:solidFill>
                  <a:srgbClr val="7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8001" cap="flat">
                      <a:solidFill>
                        <a:srgbClr val="DC7878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9" name="Freeform 63"/>
                <p:cNvSpPr>
                  <a:spLocks/>
                </p:cNvSpPr>
                <p:nvPr/>
              </p:nvSpPr>
              <p:spPr bwMode="auto">
                <a:xfrm>
                  <a:off x="4010" y="977"/>
                  <a:ext cx="503" cy="316"/>
                </a:xfrm>
                <a:custGeom>
                  <a:avLst/>
                  <a:gdLst>
                    <a:gd name="T0" fmla="*/ 503 w 503"/>
                    <a:gd name="T1" fmla="*/ 215 h 316"/>
                    <a:gd name="T2" fmla="*/ 396 w 503"/>
                    <a:gd name="T3" fmla="*/ 0 h 316"/>
                    <a:gd name="T4" fmla="*/ 0 w 503"/>
                    <a:gd name="T5" fmla="*/ 120 h 316"/>
                    <a:gd name="T6" fmla="*/ 127 w 503"/>
                    <a:gd name="T7" fmla="*/ 316 h 316"/>
                    <a:gd name="T8" fmla="*/ 503 w 503"/>
                    <a:gd name="T9" fmla="*/ 215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3" h="316">
                      <a:moveTo>
                        <a:pt x="503" y="215"/>
                      </a:moveTo>
                      <a:lnTo>
                        <a:pt x="396" y="0"/>
                      </a:lnTo>
                      <a:lnTo>
                        <a:pt x="0" y="120"/>
                      </a:lnTo>
                      <a:lnTo>
                        <a:pt x="127" y="316"/>
                      </a:lnTo>
                      <a:lnTo>
                        <a:pt x="503" y="215"/>
                      </a:lnTo>
                      <a:close/>
                    </a:path>
                  </a:pathLst>
                </a:custGeom>
                <a:solidFill>
                  <a:srgbClr val="FF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0" name="Freeform 100"/>
                <p:cNvSpPr>
                  <a:spLocks/>
                </p:cNvSpPr>
                <p:nvPr/>
              </p:nvSpPr>
              <p:spPr bwMode="auto">
                <a:xfrm>
                  <a:off x="4406" y="977"/>
                  <a:ext cx="135" cy="564"/>
                </a:xfrm>
                <a:custGeom>
                  <a:avLst/>
                  <a:gdLst>
                    <a:gd name="T0" fmla="*/ 107 w 135"/>
                    <a:gd name="T1" fmla="*/ 215 h 564"/>
                    <a:gd name="T2" fmla="*/ 0 w 135"/>
                    <a:gd name="T3" fmla="*/ 0 h 564"/>
                    <a:gd name="T4" fmla="*/ 29 w 135"/>
                    <a:gd name="T5" fmla="*/ 380 h 564"/>
                    <a:gd name="T6" fmla="*/ 135 w 135"/>
                    <a:gd name="T7" fmla="*/ 564 h 564"/>
                    <a:gd name="T8" fmla="*/ 107 w 135"/>
                    <a:gd name="T9" fmla="*/ 215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564">
                      <a:moveTo>
                        <a:pt x="107" y="215"/>
                      </a:moveTo>
                      <a:lnTo>
                        <a:pt x="0" y="0"/>
                      </a:lnTo>
                      <a:lnTo>
                        <a:pt x="29" y="380"/>
                      </a:lnTo>
                      <a:lnTo>
                        <a:pt x="135" y="564"/>
                      </a:lnTo>
                      <a:lnTo>
                        <a:pt x="107" y="21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E0000">
                        <a:alpha val="75000"/>
                      </a:srgbClr>
                    </a:gs>
                    <a:gs pos="100000">
                      <a:srgbClr val="4C0000">
                        <a:alpha val="94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1" name="Freeform 120"/>
                <p:cNvSpPr>
                  <a:spLocks/>
                </p:cNvSpPr>
                <p:nvPr/>
              </p:nvSpPr>
              <p:spPr bwMode="auto">
                <a:xfrm>
                  <a:off x="4009" y="977"/>
                  <a:ext cx="425" cy="484"/>
                </a:xfrm>
                <a:custGeom>
                  <a:avLst/>
                  <a:gdLst>
                    <a:gd name="T0" fmla="*/ 396 w 425"/>
                    <a:gd name="T1" fmla="*/ 0 h 484"/>
                    <a:gd name="T2" fmla="*/ 0 w 425"/>
                    <a:gd name="T3" fmla="*/ 120 h 484"/>
                    <a:gd name="T4" fmla="*/ 16 w 425"/>
                    <a:gd name="T5" fmla="*/ 484 h 484"/>
                    <a:gd name="T6" fmla="*/ 425 w 425"/>
                    <a:gd name="T7" fmla="*/ 380 h 484"/>
                    <a:gd name="T8" fmla="*/ 396 w 425"/>
                    <a:gd name="T9" fmla="*/ 0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5" h="484">
                      <a:moveTo>
                        <a:pt x="396" y="0"/>
                      </a:moveTo>
                      <a:lnTo>
                        <a:pt x="0" y="120"/>
                      </a:lnTo>
                      <a:lnTo>
                        <a:pt x="16" y="484"/>
                      </a:lnTo>
                      <a:lnTo>
                        <a:pt x="425" y="380"/>
                      </a:lnTo>
                      <a:lnTo>
                        <a:pt x="396" y="0"/>
                      </a:lnTo>
                      <a:close/>
                    </a:path>
                  </a:pathLst>
                </a:custGeom>
                <a:solidFill>
                  <a:srgbClr val="FFFFFF">
                    <a:alpha val="57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0" name="Group 175"/>
              <p:cNvGrpSpPr>
                <a:grpSpLocks/>
              </p:cNvGrpSpPr>
              <p:nvPr/>
            </p:nvGrpSpPr>
            <p:grpSpPr bwMode="auto">
              <a:xfrm>
                <a:off x="4030" y="1555"/>
                <a:ext cx="544" cy="614"/>
                <a:chOff x="4030" y="1442"/>
                <a:chExt cx="544" cy="614"/>
              </a:xfrm>
            </p:grpSpPr>
            <p:sp>
              <p:nvSpPr>
                <p:cNvPr id="850" name="Freeform 47"/>
                <p:cNvSpPr>
                  <a:spLocks/>
                </p:cNvSpPr>
                <p:nvPr/>
              </p:nvSpPr>
              <p:spPr bwMode="auto">
                <a:xfrm>
                  <a:off x="4158" y="1619"/>
                  <a:ext cx="416" cy="437"/>
                </a:xfrm>
                <a:custGeom>
                  <a:avLst/>
                  <a:gdLst>
                    <a:gd name="T0" fmla="*/ 388 w 416"/>
                    <a:gd name="T1" fmla="*/ 0 h 437"/>
                    <a:gd name="T2" fmla="*/ 0 w 416"/>
                    <a:gd name="T3" fmla="*/ 85 h 437"/>
                    <a:gd name="T4" fmla="*/ 22 w 416"/>
                    <a:gd name="T5" fmla="*/ 437 h 437"/>
                    <a:gd name="T6" fmla="*/ 416 w 416"/>
                    <a:gd name="T7" fmla="*/ 366 h 437"/>
                    <a:gd name="T8" fmla="*/ 388 w 416"/>
                    <a:gd name="T9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6" h="437">
                      <a:moveTo>
                        <a:pt x="388" y="0"/>
                      </a:moveTo>
                      <a:lnTo>
                        <a:pt x="0" y="85"/>
                      </a:lnTo>
                      <a:lnTo>
                        <a:pt x="22" y="437"/>
                      </a:lnTo>
                      <a:lnTo>
                        <a:pt x="416" y="366"/>
                      </a:lnTo>
                      <a:lnTo>
                        <a:pt x="388" y="0"/>
                      </a:lnTo>
                      <a:close/>
                    </a:path>
                  </a:pathLst>
                </a:custGeom>
                <a:solidFill>
                  <a:srgbClr val="FF010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1" name="Freeform 21"/>
                <p:cNvSpPr>
                  <a:spLocks/>
                </p:cNvSpPr>
                <p:nvPr/>
              </p:nvSpPr>
              <p:spPr bwMode="auto">
                <a:xfrm>
                  <a:off x="4031" y="1541"/>
                  <a:ext cx="149" cy="515"/>
                </a:xfrm>
                <a:custGeom>
                  <a:avLst/>
                  <a:gdLst>
                    <a:gd name="T0" fmla="*/ 127 w 149"/>
                    <a:gd name="T1" fmla="*/ 163 h 515"/>
                    <a:gd name="T2" fmla="*/ 0 w 149"/>
                    <a:gd name="T3" fmla="*/ 0 h 515"/>
                    <a:gd name="T4" fmla="*/ 19 w 149"/>
                    <a:gd name="T5" fmla="*/ 380 h 515"/>
                    <a:gd name="T6" fmla="*/ 149 w 149"/>
                    <a:gd name="T7" fmla="*/ 515 h 515"/>
                    <a:gd name="T8" fmla="*/ 127 w 149"/>
                    <a:gd name="T9" fmla="*/ 163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515">
                      <a:moveTo>
                        <a:pt x="127" y="163"/>
                      </a:moveTo>
                      <a:lnTo>
                        <a:pt x="0" y="0"/>
                      </a:lnTo>
                      <a:lnTo>
                        <a:pt x="19" y="380"/>
                      </a:lnTo>
                      <a:lnTo>
                        <a:pt x="149" y="515"/>
                      </a:lnTo>
                      <a:lnTo>
                        <a:pt x="127" y="163"/>
                      </a:lnTo>
                      <a:close/>
                    </a:path>
                  </a:pathLst>
                </a:custGeom>
                <a:solidFill>
                  <a:srgbClr val="AC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2" name="Freeform 86"/>
                <p:cNvSpPr>
                  <a:spLocks/>
                </p:cNvSpPr>
                <p:nvPr/>
              </p:nvSpPr>
              <p:spPr bwMode="auto">
                <a:xfrm>
                  <a:off x="4050" y="1839"/>
                  <a:ext cx="524" cy="217"/>
                </a:xfrm>
                <a:custGeom>
                  <a:avLst/>
                  <a:gdLst>
                    <a:gd name="T0" fmla="*/ 524 w 524"/>
                    <a:gd name="T1" fmla="*/ 146 h 217"/>
                    <a:gd name="T2" fmla="*/ 418 w 524"/>
                    <a:gd name="T3" fmla="*/ 0 h 217"/>
                    <a:gd name="T4" fmla="*/ 0 w 524"/>
                    <a:gd name="T5" fmla="*/ 82 h 217"/>
                    <a:gd name="T6" fmla="*/ 130 w 524"/>
                    <a:gd name="T7" fmla="*/ 217 h 217"/>
                    <a:gd name="T8" fmla="*/ 524 w 524"/>
                    <a:gd name="T9" fmla="*/ 14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4" h="217">
                      <a:moveTo>
                        <a:pt x="524" y="146"/>
                      </a:moveTo>
                      <a:lnTo>
                        <a:pt x="418" y="0"/>
                      </a:lnTo>
                      <a:lnTo>
                        <a:pt x="0" y="82"/>
                      </a:lnTo>
                      <a:lnTo>
                        <a:pt x="130" y="217"/>
                      </a:lnTo>
                      <a:lnTo>
                        <a:pt x="524" y="146"/>
                      </a:lnTo>
                      <a:close/>
                    </a:path>
                  </a:pathLst>
                </a:custGeom>
                <a:solidFill>
                  <a:srgbClr val="7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3" name="Freeform 67"/>
                <p:cNvSpPr>
                  <a:spLocks/>
                </p:cNvSpPr>
                <p:nvPr/>
              </p:nvSpPr>
              <p:spPr bwMode="auto">
                <a:xfrm>
                  <a:off x="4031" y="1442"/>
                  <a:ext cx="515" cy="262"/>
                </a:xfrm>
                <a:custGeom>
                  <a:avLst/>
                  <a:gdLst>
                    <a:gd name="T0" fmla="*/ 515 w 515"/>
                    <a:gd name="T1" fmla="*/ 177 h 262"/>
                    <a:gd name="T2" fmla="*/ 409 w 515"/>
                    <a:gd name="T3" fmla="*/ 0 h 262"/>
                    <a:gd name="T4" fmla="*/ 0 w 515"/>
                    <a:gd name="T5" fmla="*/ 99 h 262"/>
                    <a:gd name="T6" fmla="*/ 127 w 515"/>
                    <a:gd name="T7" fmla="*/ 262 h 262"/>
                    <a:gd name="T8" fmla="*/ 515 w 515"/>
                    <a:gd name="T9" fmla="*/ 177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5" h="262">
                      <a:moveTo>
                        <a:pt x="515" y="177"/>
                      </a:moveTo>
                      <a:lnTo>
                        <a:pt x="409" y="0"/>
                      </a:lnTo>
                      <a:lnTo>
                        <a:pt x="0" y="99"/>
                      </a:lnTo>
                      <a:lnTo>
                        <a:pt x="127" y="262"/>
                      </a:lnTo>
                      <a:lnTo>
                        <a:pt x="515" y="177"/>
                      </a:lnTo>
                      <a:close/>
                    </a:path>
                  </a:pathLst>
                </a:custGeom>
                <a:solidFill>
                  <a:srgbClr val="FF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4" name="Freeform 104"/>
                <p:cNvSpPr>
                  <a:spLocks/>
                </p:cNvSpPr>
                <p:nvPr/>
              </p:nvSpPr>
              <p:spPr bwMode="auto">
                <a:xfrm>
                  <a:off x="4440" y="1442"/>
                  <a:ext cx="134" cy="543"/>
                </a:xfrm>
                <a:custGeom>
                  <a:avLst/>
                  <a:gdLst>
                    <a:gd name="T0" fmla="*/ 106 w 134"/>
                    <a:gd name="T1" fmla="*/ 177 h 543"/>
                    <a:gd name="T2" fmla="*/ 0 w 134"/>
                    <a:gd name="T3" fmla="*/ 0 h 543"/>
                    <a:gd name="T4" fmla="*/ 28 w 134"/>
                    <a:gd name="T5" fmla="*/ 397 h 543"/>
                    <a:gd name="T6" fmla="*/ 134 w 134"/>
                    <a:gd name="T7" fmla="*/ 543 h 543"/>
                    <a:gd name="T8" fmla="*/ 106 w 134"/>
                    <a:gd name="T9" fmla="*/ 177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4" h="543">
                      <a:moveTo>
                        <a:pt x="106" y="177"/>
                      </a:moveTo>
                      <a:lnTo>
                        <a:pt x="0" y="0"/>
                      </a:lnTo>
                      <a:lnTo>
                        <a:pt x="28" y="397"/>
                      </a:lnTo>
                      <a:lnTo>
                        <a:pt x="134" y="543"/>
                      </a:lnTo>
                      <a:lnTo>
                        <a:pt x="106" y="17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E0000">
                        <a:alpha val="75000"/>
                      </a:srgbClr>
                    </a:gs>
                    <a:gs pos="100000">
                      <a:srgbClr val="4C0000">
                        <a:alpha val="94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5" name="Freeform 124"/>
                <p:cNvSpPr>
                  <a:spLocks/>
                </p:cNvSpPr>
                <p:nvPr/>
              </p:nvSpPr>
              <p:spPr bwMode="auto">
                <a:xfrm>
                  <a:off x="4030" y="1442"/>
                  <a:ext cx="437" cy="479"/>
                </a:xfrm>
                <a:custGeom>
                  <a:avLst/>
                  <a:gdLst>
                    <a:gd name="T0" fmla="*/ 409 w 437"/>
                    <a:gd name="T1" fmla="*/ 0 h 479"/>
                    <a:gd name="T2" fmla="*/ 0 w 437"/>
                    <a:gd name="T3" fmla="*/ 99 h 479"/>
                    <a:gd name="T4" fmla="*/ 19 w 437"/>
                    <a:gd name="T5" fmla="*/ 479 h 479"/>
                    <a:gd name="T6" fmla="*/ 437 w 437"/>
                    <a:gd name="T7" fmla="*/ 397 h 479"/>
                    <a:gd name="T8" fmla="*/ 409 w 437"/>
                    <a:gd name="T9" fmla="*/ 0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7" h="479">
                      <a:moveTo>
                        <a:pt x="409" y="0"/>
                      </a:moveTo>
                      <a:lnTo>
                        <a:pt x="0" y="99"/>
                      </a:lnTo>
                      <a:lnTo>
                        <a:pt x="19" y="479"/>
                      </a:lnTo>
                      <a:lnTo>
                        <a:pt x="437" y="397"/>
                      </a:lnTo>
                      <a:lnTo>
                        <a:pt x="409" y="0"/>
                      </a:lnTo>
                      <a:close/>
                    </a:path>
                  </a:pathLst>
                </a:custGeom>
                <a:solidFill>
                  <a:srgbClr val="FFFFFF">
                    <a:alpha val="57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1" name="Group 174"/>
              <p:cNvGrpSpPr>
                <a:grpSpLocks/>
              </p:cNvGrpSpPr>
              <p:nvPr/>
            </p:nvGrpSpPr>
            <p:grpSpPr bwMode="auto">
              <a:xfrm>
                <a:off x="4053" y="2042"/>
                <a:ext cx="557" cy="571"/>
                <a:chOff x="4053" y="1929"/>
                <a:chExt cx="557" cy="571"/>
              </a:xfrm>
            </p:grpSpPr>
            <p:sp>
              <p:nvSpPr>
                <p:cNvPr id="844" name="Freeform 50"/>
                <p:cNvSpPr>
                  <a:spLocks/>
                </p:cNvSpPr>
                <p:nvPr/>
              </p:nvSpPr>
              <p:spPr bwMode="auto">
                <a:xfrm>
                  <a:off x="4184" y="2068"/>
                  <a:ext cx="426" cy="432"/>
                </a:xfrm>
                <a:custGeom>
                  <a:avLst/>
                  <a:gdLst>
                    <a:gd name="T0" fmla="*/ 397 w 426"/>
                    <a:gd name="T1" fmla="*/ 0 h 432"/>
                    <a:gd name="T2" fmla="*/ 0 w 426"/>
                    <a:gd name="T3" fmla="*/ 66 h 432"/>
                    <a:gd name="T4" fmla="*/ 19 w 426"/>
                    <a:gd name="T5" fmla="*/ 432 h 432"/>
                    <a:gd name="T6" fmla="*/ 426 w 426"/>
                    <a:gd name="T7" fmla="*/ 383 h 432"/>
                    <a:gd name="T8" fmla="*/ 397 w 426"/>
                    <a:gd name="T9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6" h="432">
                      <a:moveTo>
                        <a:pt x="397" y="0"/>
                      </a:moveTo>
                      <a:lnTo>
                        <a:pt x="0" y="66"/>
                      </a:lnTo>
                      <a:lnTo>
                        <a:pt x="19" y="432"/>
                      </a:lnTo>
                      <a:lnTo>
                        <a:pt x="426" y="383"/>
                      </a:lnTo>
                      <a:lnTo>
                        <a:pt x="397" y="0"/>
                      </a:lnTo>
                      <a:close/>
                    </a:path>
                  </a:pathLst>
                </a:custGeom>
                <a:solidFill>
                  <a:srgbClr val="FF010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5" name="Freeform 25"/>
                <p:cNvSpPr>
                  <a:spLocks/>
                </p:cNvSpPr>
                <p:nvPr/>
              </p:nvSpPr>
              <p:spPr bwMode="auto">
                <a:xfrm>
                  <a:off x="4054" y="2007"/>
                  <a:ext cx="149" cy="493"/>
                </a:xfrm>
                <a:custGeom>
                  <a:avLst/>
                  <a:gdLst>
                    <a:gd name="T0" fmla="*/ 130 w 149"/>
                    <a:gd name="T1" fmla="*/ 127 h 493"/>
                    <a:gd name="T2" fmla="*/ 0 w 149"/>
                    <a:gd name="T3" fmla="*/ 0 h 493"/>
                    <a:gd name="T4" fmla="*/ 22 w 149"/>
                    <a:gd name="T5" fmla="*/ 396 h 493"/>
                    <a:gd name="T6" fmla="*/ 149 w 149"/>
                    <a:gd name="T7" fmla="*/ 493 h 493"/>
                    <a:gd name="T8" fmla="*/ 130 w 149"/>
                    <a:gd name="T9" fmla="*/ 127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493">
                      <a:moveTo>
                        <a:pt x="130" y="127"/>
                      </a:moveTo>
                      <a:lnTo>
                        <a:pt x="0" y="0"/>
                      </a:lnTo>
                      <a:lnTo>
                        <a:pt x="22" y="396"/>
                      </a:lnTo>
                      <a:lnTo>
                        <a:pt x="149" y="493"/>
                      </a:lnTo>
                      <a:lnTo>
                        <a:pt x="130" y="127"/>
                      </a:lnTo>
                      <a:close/>
                    </a:path>
                  </a:pathLst>
                </a:custGeom>
                <a:solidFill>
                  <a:srgbClr val="AC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6" name="Freeform 89"/>
                <p:cNvSpPr>
                  <a:spLocks/>
                </p:cNvSpPr>
                <p:nvPr/>
              </p:nvSpPr>
              <p:spPr bwMode="auto">
                <a:xfrm>
                  <a:off x="4076" y="2344"/>
                  <a:ext cx="534" cy="156"/>
                </a:xfrm>
                <a:custGeom>
                  <a:avLst/>
                  <a:gdLst>
                    <a:gd name="T0" fmla="*/ 534 w 534"/>
                    <a:gd name="T1" fmla="*/ 107 h 156"/>
                    <a:gd name="T2" fmla="*/ 427 w 534"/>
                    <a:gd name="T3" fmla="*/ 0 h 156"/>
                    <a:gd name="T4" fmla="*/ 0 w 534"/>
                    <a:gd name="T5" fmla="*/ 59 h 156"/>
                    <a:gd name="T6" fmla="*/ 127 w 534"/>
                    <a:gd name="T7" fmla="*/ 156 h 156"/>
                    <a:gd name="T8" fmla="*/ 534 w 534"/>
                    <a:gd name="T9" fmla="*/ 107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4" h="156">
                      <a:moveTo>
                        <a:pt x="534" y="107"/>
                      </a:moveTo>
                      <a:lnTo>
                        <a:pt x="427" y="0"/>
                      </a:lnTo>
                      <a:lnTo>
                        <a:pt x="0" y="59"/>
                      </a:lnTo>
                      <a:lnTo>
                        <a:pt x="127" y="156"/>
                      </a:lnTo>
                      <a:lnTo>
                        <a:pt x="534" y="107"/>
                      </a:lnTo>
                      <a:close/>
                    </a:path>
                  </a:pathLst>
                </a:custGeom>
                <a:solidFill>
                  <a:srgbClr val="7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7" name="Freeform 70"/>
                <p:cNvSpPr>
                  <a:spLocks/>
                </p:cNvSpPr>
                <p:nvPr/>
              </p:nvSpPr>
              <p:spPr bwMode="auto">
                <a:xfrm>
                  <a:off x="4054" y="1929"/>
                  <a:ext cx="527" cy="205"/>
                </a:xfrm>
                <a:custGeom>
                  <a:avLst/>
                  <a:gdLst>
                    <a:gd name="T0" fmla="*/ 527 w 527"/>
                    <a:gd name="T1" fmla="*/ 139 h 205"/>
                    <a:gd name="T2" fmla="*/ 421 w 527"/>
                    <a:gd name="T3" fmla="*/ 0 h 205"/>
                    <a:gd name="T4" fmla="*/ 0 w 527"/>
                    <a:gd name="T5" fmla="*/ 78 h 205"/>
                    <a:gd name="T6" fmla="*/ 130 w 527"/>
                    <a:gd name="T7" fmla="*/ 205 h 205"/>
                    <a:gd name="T8" fmla="*/ 527 w 527"/>
                    <a:gd name="T9" fmla="*/ 139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7" h="205">
                      <a:moveTo>
                        <a:pt x="527" y="139"/>
                      </a:moveTo>
                      <a:lnTo>
                        <a:pt x="421" y="0"/>
                      </a:lnTo>
                      <a:lnTo>
                        <a:pt x="0" y="78"/>
                      </a:lnTo>
                      <a:lnTo>
                        <a:pt x="130" y="205"/>
                      </a:lnTo>
                      <a:lnTo>
                        <a:pt x="527" y="139"/>
                      </a:lnTo>
                      <a:close/>
                    </a:path>
                  </a:pathLst>
                </a:custGeom>
                <a:solidFill>
                  <a:srgbClr val="FF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8" name="Freeform 107"/>
                <p:cNvSpPr>
                  <a:spLocks/>
                </p:cNvSpPr>
                <p:nvPr/>
              </p:nvSpPr>
              <p:spPr bwMode="auto">
                <a:xfrm>
                  <a:off x="4475" y="1929"/>
                  <a:ext cx="135" cy="522"/>
                </a:xfrm>
                <a:custGeom>
                  <a:avLst/>
                  <a:gdLst>
                    <a:gd name="T0" fmla="*/ 106 w 135"/>
                    <a:gd name="T1" fmla="*/ 139 h 522"/>
                    <a:gd name="T2" fmla="*/ 0 w 135"/>
                    <a:gd name="T3" fmla="*/ 0 h 522"/>
                    <a:gd name="T4" fmla="*/ 28 w 135"/>
                    <a:gd name="T5" fmla="*/ 415 h 522"/>
                    <a:gd name="T6" fmla="*/ 135 w 135"/>
                    <a:gd name="T7" fmla="*/ 522 h 522"/>
                    <a:gd name="T8" fmla="*/ 106 w 135"/>
                    <a:gd name="T9" fmla="*/ 139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5" h="522">
                      <a:moveTo>
                        <a:pt x="106" y="139"/>
                      </a:moveTo>
                      <a:lnTo>
                        <a:pt x="0" y="0"/>
                      </a:lnTo>
                      <a:lnTo>
                        <a:pt x="28" y="415"/>
                      </a:lnTo>
                      <a:lnTo>
                        <a:pt x="135" y="522"/>
                      </a:lnTo>
                      <a:lnTo>
                        <a:pt x="106" y="13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0000">
                        <a:alpha val="75000"/>
                      </a:srgbClr>
                    </a:gs>
                    <a:gs pos="100000">
                      <a:srgbClr val="3E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9" name="Freeform 128"/>
                <p:cNvSpPr>
                  <a:spLocks/>
                </p:cNvSpPr>
                <p:nvPr/>
              </p:nvSpPr>
              <p:spPr bwMode="auto">
                <a:xfrm>
                  <a:off x="4053" y="1929"/>
                  <a:ext cx="449" cy="474"/>
                </a:xfrm>
                <a:custGeom>
                  <a:avLst/>
                  <a:gdLst>
                    <a:gd name="T0" fmla="*/ 421 w 449"/>
                    <a:gd name="T1" fmla="*/ 0 h 474"/>
                    <a:gd name="T2" fmla="*/ 0 w 449"/>
                    <a:gd name="T3" fmla="*/ 78 h 474"/>
                    <a:gd name="T4" fmla="*/ 22 w 449"/>
                    <a:gd name="T5" fmla="*/ 474 h 474"/>
                    <a:gd name="T6" fmla="*/ 449 w 449"/>
                    <a:gd name="T7" fmla="*/ 415 h 474"/>
                    <a:gd name="T8" fmla="*/ 421 w 449"/>
                    <a:gd name="T9" fmla="*/ 0 h 4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9" h="474">
                      <a:moveTo>
                        <a:pt x="421" y="0"/>
                      </a:moveTo>
                      <a:lnTo>
                        <a:pt x="0" y="78"/>
                      </a:lnTo>
                      <a:lnTo>
                        <a:pt x="22" y="474"/>
                      </a:lnTo>
                      <a:lnTo>
                        <a:pt x="449" y="415"/>
                      </a:lnTo>
                      <a:lnTo>
                        <a:pt x="421" y="0"/>
                      </a:lnTo>
                      <a:close/>
                    </a:path>
                  </a:pathLst>
                </a:custGeom>
                <a:solidFill>
                  <a:srgbClr val="FFFFFF">
                    <a:alpha val="57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2" name="Group 173"/>
              <p:cNvGrpSpPr>
                <a:grpSpLocks/>
              </p:cNvGrpSpPr>
              <p:nvPr/>
            </p:nvGrpSpPr>
            <p:grpSpPr bwMode="auto">
              <a:xfrm>
                <a:off x="4079" y="2552"/>
                <a:ext cx="568" cy="526"/>
                <a:chOff x="4079" y="2439"/>
                <a:chExt cx="568" cy="526"/>
              </a:xfrm>
            </p:grpSpPr>
            <p:sp>
              <p:nvSpPr>
                <p:cNvPr id="838" name="Freeform 52"/>
                <p:cNvSpPr>
                  <a:spLocks/>
                </p:cNvSpPr>
                <p:nvPr/>
              </p:nvSpPr>
              <p:spPr bwMode="auto">
                <a:xfrm>
                  <a:off x="4208" y="2536"/>
                  <a:ext cx="439" cy="429"/>
                </a:xfrm>
                <a:custGeom>
                  <a:avLst/>
                  <a:gdLst>
                    <a:gd name="T0" fmla="*/ 409 w 439"/>
                    <a:gd name="T1" fmla="*/ 0 h 429"/>
                    <a:gd name="T2" fmla="*/ 0 w 439"/>
                    <a:gd name="T3" fmla="*/ 47 h 429"/>
                    <a:gd name="T4" fmla="*/ 24 w 439"/>
                    <a:gd name="T5" fmla="*/ 429 h 429"/>
                    <a:gd name="T6" fmla="*/ 439 w 439"/>
                    <a:gd name="T7" fmla="*/ 401 h 429"/>
                    <a:gd name="T8" fmla="*/ 409 w 439"/>
                    <a:gd name="T9" fmla="*/ 0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9" h="429">
                      <a:moveTo>
                        <a:pt x="409" y="0"/>
                      </a:moveTo>
                      <a:lnTo>
                        <a:pt x="0" y="47"/>
                      </a:lnTo>
                      <a:lnTo>
                        <a:pt x="24" y="429"/>
                      </a:lnTo>
                      <a:lnTo>
                        <a:pt x="439" y="401"/>
                      </a:lnTo>
                      <a:lnTo>
                        <a:pt x="409" y="0"/>
                      </a:lnTo>
                      <a:close/>
                    </a:path>
                  </a:pathLst>
                </a:custGeom>
                <a:solidFill>
                  <a:srgbClr val="FF010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9" name="Freeform 30"/>
                <p:cNvSpPr>
                  <a:spLocks/>
                </p:cNvSpPr>
                <p:nvPr/>
              </p:nvSpPr>
              <p:spPr bwMode="auto">
                <a:xfrm>
                  <a:off x="4080" y="2493"/>
                  <a:ext cx="152" cy="472"/>
                </a:xfrm>
                <a:custGeom>
                  <a:avLst/>
                  <a:gdLst>
                    <a:gd name="T0" fmla="*/ 128 w 152"/>
                    <a:gd name="T1" fmla="*/ 90 h 472"/>
                    <a:gd name="T2" fmla="*/ 0 w 152"/>
                    <a:gd name="T3" fmla="*/ 0 h 472"/>
                    <a:gd name="T4" fmla="*/ 19 w 152"/>
                    <a:gd name="T5" fmla="*/ 418 h 472"/>
                    <a:gd name="T6" fmla="*/ 152 w 152"/>
                    <a:gd name="T7" fmla="*/ 472 h 472"/>
                    <a:gd name="T8" fmla="*/ 128 w 152"/>
                    <a:gd name="T9" fmla="*/ 90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472">
                      <a:moveTo>
                        <a:pt x="128" y="90"/>
                      </a:moveTo>
                      <a:lnTo>
                        <a:pt x="0" y="0"/>
                      </a:lnTo>
                      <a:lnTo>
                        <a:pt x="19" y="418"/>
                      </a:lnTo>
                      <a:lnTo>
                        <a:pt x="152" y="472"/>
                      </a:lnTo>
                      <a:lnTo>
                        <a:pt x="128" y="90"/>
                      </a:lnTo>
                      <a:close/>
                    </a:path>
                  </a:pathLst>
                </a:custGeom>
                <a:solidFill>
                  <a:srgbClr val="AC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0" name="Freeform 90"/>
                <p:cNvSpPr>
                  <a:spLocks/>
                </p:cNvSpPr>
                <p:nvPr/>
              </p:nvSpPr>
              <p:spPr bwMode="auto">
                <a:xfrm>
                  <a:off x="4099" y="2876"/>
                  <a:ext cx="548" cy="89"/>
                </a:xfrm>
                <a:custGeom>
                  <a:avLst/>
                  <a:gdLst>
                    <a:gd name="T0" fmla="*/ 548 w 548"/>
                    <a:gd name="T1" fmla="*/ 61 h 89"/>
                    <a:gd name="T2" fmla="*/ 442 w 548"/>
                    <a:gd name="T3" fmla="*/ 0 h 89"/>
                    <a:gd name="T4" fmla="*/ 0 w 548"/>
                    <a:gd name="T5" fmla="*/ 35 h 89"/>
                    <a:gd name="T6" fmla="*/ 133 w 548"/>
                    <a:gd name="T7" fmla="*/ 89 h 89"/>
                    <a:gd name="T8" fmla="*/ 548 w 548"/>
                    <a:gd name="T9" fmla="*/ 6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8" h="89">
                      <a:moveTo>
                        <a:pt x="548" y="61"/>
                      </a:moveTo>
                      <a:lnTo>
                        <a:pt x="442" y="0"/>
                      </a:lnTo>
                      <a:lnTo>
                        <a:pt x="0" y="35"/>
                      </a:lnTo>
                      <a:lnTo>
                        <a:pt x="133" y="89"/>
                      </a:lnTo>
                      <a:lnTo>
                        <a:pt x="548" y="61"/>
                      </a:lnTo>
                      <a:close/>
                    </a:path>
                  </a:pathLst>
                </a:custGeom>
                <a:solidFill>
                  <a:srgbClr val="7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1" name="Freeform 73"/>
                <p:cNvSpPr>
                  <a:spLocks/>
                </p:cNvSpPr>
                <p:nvPr/>
              </p:nvSpPr>
              <p:spPr bwMode="auto">
                <a:xfrm>
                  <a:off x="4080" y="2439"/>
                  <a:ext cx="537" cy="144"/>
                </a:xfrm>
                <a:custGeom>
                  <a:avLst/>
                  <a:gdLst>
                    <a:gd name="T0" fmla="*/ 537 w 537"/>
                    <a:gd name="T1" fmla="*/ 97 h 144"/>
                    <a:gd name="T2" fmla="*/ 430 w 537"/>
                    <a:gd name="T3" fmla="*/ 0 h 144"/>
                    <a:gd name="T4" fmla="*/ 0 w 537"/>
                    <a:gd name="T5" fmla="*/ 54 h 144"/>
                    <a:gd name="T6" fmla="*/ 128 w 537"/>
                    <a:gd name="T7" fmla="*/ 144 h 144"/>
                    <a:gd name="T8" fmla="*/ 537 w 537"/>
                    <a:gd name="T9" fmla="*/ 97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7" h="144">
                      <a:moveTo>
                        <a:pt x="537" y="97"/>
                      </a:moveTo>
                      <a:lnTo>
                        <a:pt x="430" y="0"/>
                      </a:lnTo>
                      <a:lnTo>
                        <a:pt x="0" y="54"/>
                      </a:lnTo>
                      <a:lnTo>
                        <a:pt x="128" y="144"/>
                      </a:lnTo>
                      <a:lnTo>
                        <a:pt x="537" y="97"/>
                      </a:lnTo>
                      <a:close/>
                    </a:path>
                  </a:pathLst>
                </a:custGeom>
                <a:solidFill>
                  <a:srgbClr val="FF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2" name="Freeform 109"/>
                <p:cNvSpPr>
                  <a:spLocks/>
                </p:cNvSpPr>
                <p:nvPr/>
              </p:nvSpPr>
              <p:spPr bwMode="auto">
                <a:xfrm>
                  <a:off x="4510" y="2439"/>
                  <a:ext cx="137" cy="498"/>
                </a:xfrm>
                <a:custGeom>
                  <a:avLst/>
                  <a:gdLst>
                    <a:gd name="T0" fmla="*/ 107 w 137"/>
                    <a:gd name="T1" fmla="*/ 97 h 498"/>
                    <a:gd name="T2" fmla="*/ 0 w 137"/>
                    <a:gd name="T3" fmla="*/ 0 h 498"/>
                    <a:gd name="T4" fmla="*/ 31 w 137"/>
                    <a:gd name="T5" fmla="*/ 437 h 498"/>
                    <a:gd name="T6" fmla="*/ 137 w 137"/>
                    <a:gd name="T7" fmla="*/ 498 h 498"/>
                    <a:gd name="T8" fmla="*/ 107 w 137"/>
                    <a:gd name="T9" fmla="*/ 97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498">
                      <a:moveTo>
                        <a:pt x="107" y="97"/>
                      </a:moveTo>
                      <a:lnTo>
                        <a:pt x="0" y="0"/>
                      </a:lnTo>
                      <a:lnTo>
                        <a:pt x="31" y="437"/>
                      </a:lnTo>
                      <a:lnTo>
                        <a:pt x="137" y="498"/>
                      </a:lnTo>
                      <a:lnTo>
                        <a:pt x="107" y="9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0000">
                        <a:alpha val="75000"/>
                      </a:srgbClr>
                    </a:gs>
                    <a:gs pos="100000">
                      <a:srgbClr val="3E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3" name="Freeform 130"/>
                <p:cNvSpPr>
                  <a:spLocks/>
                </p:cNvSpPr>
                <p:nvPr/>
              </p:nvSpPr>
              <p:spPr bwMode="auto">
                <a:xfrm>
                  <a:off x="4079" y="2439"/>
                  <a:ext cx="461" cy="472"/>
                </a:xfrm>
                <a:custGeom>
                  <a:avLst/>
                  <a:gdLst>
                    <a:gd name="T0" fmla="*/ 430 w 461"/>
                    <a:gd name="T1" fmla="*/ 0 h 472"/>
                    <a:gd name="T2" fmla="*/ 0 w 461"/>
                    <a:gd name="T3" fmla="*/ 54 h 472"/>
                    <a:gd name="T4" fmla="*/ 19 w 461"/>
                    <a:gd name="T5" fmla="*/ 472 h 472"/>
                    <a:gd name="T6" fmla="*/ 461 w 461"/>
                    <a:gd name="T7" fmla="*/ 437 h 472"/>
                    <a:gd name="T8" fmla="*/ 430 w 461"/>
                    <a:gd name="T9" fmla="*/ 0 h 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472">
                      <a:moveTo>
                        <a:pt x="430" y="0"/>
                      </a:moveTo>
                      <a:lnTo>
                        <a:pt x="0" y="54"/>
                      </a:lnTo>
                      <a:lnTo>
                        <a:pt x="19" y="472"/>
                      </a:lnTo>
                      <a:lnTo>
                        <a:pt x="461" y="437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solidFill>
                  <a:srgbClr val="FFFFFF">
                    <a:alpha val="57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3" name="Group 172"/>
              <p:cNvGrpSpPr>
                <a:grpSpLocks/>
              </p:cNvGrpSpPr>
              <p:nvPr/>
            </p:nvGrpSpPr>
            <p:grpSpPr bwMode="auto">
              <a:xfrm>
                <a:off x="4103" y="3088"/>
                <a:ext cx="582" cy="475"/>
                <a:chOff x="4103" y="2975"/>
                <a:chExt cx="582" cy="475"/>
              </a:xfrm>
            </p:grpSpPr>
            <p:sp>
              <p:nvSpPr>
                <p:cNvPr id="832" name="Freeform 53"/>
                <p:cNvSpPr>
                  <a:spLocks/>
                </p:cNvSpPr>
                <p:nvPr/>
              </p:nvSpPr>
              <p:spPr bwMode="auto">
                <a:xfrm>
                  <a:off x="4236" y="3027"/>
                  <a:ext cx="449" cy="423"/>
                </a:xfrm>
                <a:custGeom>
                  <a:avLst/>
                  <a:gdLst>
                    <a:gd name="T0" fmla="*/ 416 w 449"/>
                    <a:gd name="T1" fmla="*/ 0 h 423"/>
                    <a:gd name="T2" fmla="*/ 0 w 449"/>
                    <a:gd name="T3" fmla="*/ 23 h 423"/>
                    <a:gd name="T4" fmla="*/ 22 w 449"/>
                    <a:gd name="T5" fmla="*/ 423 h 423"/>
                    <a:gd name="T6" fmla="*/ 449 w 449"/>
                    <a:gd name="T7" fmla="*/ 418 h 423"/>
                    <a:gd name="T8" fmla="*/ 416 w 449"/>
                    <a:gd name="T9" fmla="*/ 0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9" h="423">
                      <a:moveTo>
                        <a:pt x="416" y="0"/>
                      </a:moveTo>
                      <a:lnTo>
                        <a:pt x="0" y="23"/>
                      </a:lnTo>
                      <a:lnTo>
                        <a:pt x="22" y="423"/>
                      </a:lnTo>
                      <a:lnTo>
                        <a:pt x="449" y="418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rgbClr val="FF010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3" name="Freeform 32"/>
                <p:cNvSpPr>
                  <a:spLocks/>
                </p:cNvSpPr>
                <p:nvPr/>
              </p:nvSpPr>
              <p:spPr bwMode="auto">
                <a:xfrm>
                  <a:off x="4104" y="3003"/>
                  <a:ext cx="154" cy="447"/>
                </a:xfrm>
                <a:custGeom>
                  <a:avLst/>
                  <a:gdLst>
                    <a:gd name="T0" fmla="*/ 132 w 154"/>
                    <a:gd name="T1" fmla="*/ 47 h 447"/>
                    <a:gd name="T2" fmla="*/ 0 w 154"/>
                    <a:gd name="T3" fmla="*/ 0 h 447"/>
                    <a:gd name="T4" fmla="*/ 24 w 154"/>
                    <a:gd name="T5" fmla="*/ 440 h 447"/>
                    <a:gd name="T6" fmla="*/ 154 w 154"/>
                    <a:gd name="T7" fmla="*/ 447 h 447"/>
                    <a:gd name="T8" fmla="*/ 132 w 154"/>
                    <a:gd name="T9" fmla="*/ 47 h 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447">
                      <a:moveTo>
                        <a:pt x="132" y="47"/>
                      </a:moveTo>
                      <a:lnTo>
                        <a:pt x="0" y="0"/>
                      </a:lnTo>
                      <a:lnTo>
                        <a:pt x="24" y="440"/>
                      </a:lnTo>
                      <a:lnTo>
                        <a:pt x="154" y="447"/>
                      </a:lnTo>
                      <a:lnTo>
                        <a:pt x="132" y="47"/>
                      </a:lnTo>
                      <a:close/>
                    </a:path>
                  </a:pathLst>
                </a:custGeom>
                <a:solidFill>
                  <a:srgbClr val="AC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4" name="Freeform 91"/>
                <p:cNvSpPr>
                  <a:spLocks/>
                </p:cNvSpPr>
                <p:nvPr/>
              </p:nvSpPr>
              <p:spPr bwMode="auto">
                <a:xfrm>
                  <a:off x="4128" y="3435"/>
                  <a:ext cx="557" cy="15"/>
                </a:xfrm>
                <a:custGeom>
                  <a:avLst/>
                  <a:gdLst>
                    <a:gd name="T0" fmla="*/ 453 w 557"/>
                    <a:gd name="T1" fmla="*/ 0 h 15"/>
                    <a:gd name="T2" fmla="*/ 0 w 557"/>
                    <a:gd name="T3" fmla="*/ 8 h 15"/>
                    <a:gd name="T4" fmla="*/ 130 w 557"/>
                    <a:gd name="T5" fmla="*/ 15 h 15"/>
                    <a:gd name="T6" fmla="*/ 557 w 557"/>
                    <a:gd name="T7" fmla="*/ 10 h 15"/>
                    <a:gd name="T8" fmla="*/ 453 w 557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7" h="15">
                      <a:moveTo>
                        <a:pt x="453" y="0"/>
                      </a:moveTo>
                      <a:lnTo>
                        <a:pt x="0" y="8"/>
                      </a:lnTo>
                      <a:lnTo>
                        <a:pt x="130" y="15"/>
                      </a:lnTo>
                      <a:lnTo>
                        <a:pt x="557" y="10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solidFill>
                  <a:srgbClr val="7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5" name="Freeform 74"/>
                <p:cNvSpPr>
                  <a:spLocks/>
                </p:cNvSpPr>
                <p:nvPr/>
              </p:nvSpPr>
              <p:spPr bwMode="auto">
                <a:xfrm>
                  <a:off x="4104" y="2975"/>
                  <a:ext cx="548" cy="75"/>
                </a:xfrm>
                <a:custGeom>
                  <a:avLst/>
                  <a:gdLst>
                    <a:gd name="T0" fmla="*/ 548 w 548"/>
                    <a:gd name="T1" fmla="*/ 52 h 75"/>
                    <a:gd name="T2" fmla="*/ 444 w 548"/>
                    <a:gd name="T3" fmla="*/ 0 h 75"/>
                    <a:gd name="T4" fmla="*/ 0 w 548"/>
                    <a:gd name="T5" fmla="*/ 28 h 75"/>
                    <a:gd name="T6" fmla="*/ 132 w 548"/>
                    <a:gd name="T7" fmla="*/ 75 h 75"/>
                    <a:gd name="T8" fmla="*/ 548 w 548"/>
                    <a:gd name="T9" fmla="*/ 52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8" h="75">
                      <a:moveTo>
                        <a:pt x="548" y="52"/>
                      </a:moveTo>
                      <a:lnTo>
                        <a:pt x="444" y="0"/>
                      </a:lnTo>
                      <a:lnTo>
                        <a:pt x="0" y="28"/>
                      </a:lnTo>
                      <a:lnTo>
                        <a:pt x="132" y="75"/>
                      </a:lnTo>
                      <a:lnTo>
                        <a:pt x="548" y="52"/>
                      </a:lnTo>
                      <a:close/>
                    </a:path>
                  </a:pathLst>
                </a:custGeom>
                <a:solidFill>
                  <a:srgbClr val="FF33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6" name="Freeform 110"/>
                <p:cNvSpPr>
                  <a:spLocks/>
                </p:cNvSpPr>
                <p:nvPr/>
              </p:nvSpPr>
              <p:spPr bwMode="auto">
                <a:xfrm>
                  <a:off x="4548" y="2975"/>
                  <a:ext cx="137" cy="470"/>
                </a:xfrm>
                <a:custGeom>
                  <a:avLst/>
                  <a:gdLst>
                    <a:gd name="T0" fmla="*/ 104 w 137"/>
                    <a:gd name="T1" fmla="*/ 52 h 470"/>
                    <a:gd name="T2" fmla="*/ 0 w 137"/>
                    <a:gd name="T3" fmla="*/ 0 h 470"/>
                    <a:gd name="T4" fmla="*/ 33 w 137"/>
                    <a:gd name="T5" fmla="*/ 460 h 470"/>
                    <a:gd name="T6" fmla="*/ 137 w 137"/>
                    <a:gd name="T7" fmla="*/ 470 h 470"/>
                    <a:gd name="T8" fmla="*/ 104 w 137"/>
                    <a:gd name="T9" fmla="*/ 52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470">
                      <a:moveTo>
                        <a:pt x="104" y="52"/>
                      </a:moveTo>
                      <a:lnTo>
                        <a:pt x="0" y="0"/>
                      </a:lnTo>
                      <a:lnTo>
                        <a:pt x="33" y="460"/>
                      </a:lnTo>
                      <a:lnTo>
                        <a:pt x="137" y="470"/>
                      </a:lnTo>
                      <a:lnTo>
                        <a:pt x="104" y="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0000">
                        <a:alpha val="75000"/>
                      </a:srgbClr>
                    </a:gs>
                    <a:gs pos="100000">
                      <a:srgbClr val="3E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7" name="Freeform 131"/>
                <p:cNvSpPr>
                  <a:spLocks/>
                </p:cNvSpPr>
                <p:nvPr/>
              </p:nvSpPr>
              <p:spPr bwMode="auto">
                <a:xfrm>
                  <a:off x="4103" y="2975"/>
                  <a:ext cx="477" cy="468"/>
                </a:xfrm>
                <a:custGeom>
                  <a:avLst/>
                  <a:gdLst>
                    <a:gd name="T0" fmla="*/ 444 w 477"/>
                    <a:gd name="T1" fmla="*/ 0 h 468"/>
                    <a:gd name="T2" fmla="*/ 0 w 477"/>
                    <a:gd name="T3" fmla="*/ 28 h 468"/>
                    <a:gd name="T4" fmla="*/ 24 w 477"/>
                    <a:gd name="T5" fmla="*/ 468 h 468"/>
                    <a:gd name="T6" fmla="*/ 477 w 477"/>
                    <a:gd name="T7" fmla="*/ 460 h 468"/>
                    <a:gd name="T8" fmla="*/ 444 w 477"/>
                    <a:gd name="T9" fmla="*/ 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7" h="468">
                      <a:moveTo>
                        <a:pt x="444" y="0"/>
                      </a:moveTo>
                      <a:lnTo>
                        <a:pt x="0" y="28"/>
                      </a:lnTo>
                      <a:lnTo>
                        <a:pt x="24" y="468"/>
                      </a:lnTo>
                      <a:lnTo>
                        <a:pt x="477" y="460"/>
                      </a:lnTo>
                      <a:lnTo>
                        <a:pt x="444" y="0"/>
                      </a:lnTo>
                      <a:close/>
                    </a:path>
                  </a:pathLst>
                </a:custGeom>
                <a:solidFill>
                  <a:srgbClr val="FFFFFF">
                    <a:alpha val="57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4" name="Group 171"/>
              <p:cNvGrpSpPr>
                <a:grpSpLocks/>
              </p:cNvGrpSpPr>
              <p:nvPr/>
            </p:nvGrpSpPr>
            <p:grpSpPr bwMode="auto">
              <a:xfrm>
                <a:off x="4131" y="3652"/>
                <a:ext cx="594" cy="487"/>
                <a:chOff x="4131" y="3539"/>
                <a:chExt cx="594" cy="487"/>
              </a:xfrm>
            </p:grpSpPr>
            <p:sp>
              <p:nvSpPr>
                <p:cNvPr id="826" name="Freeform 13"/>
                <p:cNvSpPr>
                  <a:spLocks/>
                </p:cNvSpPr>
                <p:nvPr/>
              </p:nvSpPr>
              <p:spPr bwMode="auto">
                <a:xfrm>
                  <a:off x="4156" y="3957"/>
                  <a:ext cx="569" cy="69"/>
                </a:xfrm>
                <a:custGeom>
                  <a:avLst/>
                  <a:gdLst>
                    <a:gd name="T0" fmla="*/ 130 w 569"/>
                    <a:gd name="T1" fmla="*/ 0 h 69"/>
                    <a:gd name="T2" fmla="*/ 0 w 569"/>
                    <a:gd name="T3" fmla="*/ 43 h 69"/>
                    <a:gd name="T4" fmla="*/ 468 w 569"/>
                    <a:gd name="T5" fmla="*/ 69 h 69"/>
                    <a:gd name="T6" fmla="*/ 569 w 569"/>
                    <a:gd name="T7" fmla="*/ 22 h 69"/>
                    <a:gd name="T8" fmla="*/ 130 w 569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9" h="69">
                      <a:moveTo>
                        <a:pt x="130" y="0"/>
                      </a:moveTo>
                      <a:lnTo>
                        <a:pt x="0" y="43"/>
                      </a:lnTo>
                      <a:lnTo>
                        <a:pt x="468" y="69"/>
                      </a:lnTo>
                      <a:lnTo>
                        <a:pt x="569" y="22"/>
                      </a:lnTo>
                      <a:lnTo>
                        <a:pt x="130" y="0"/>
                      </a:lnTo>
                      <a:close/>
                    </a:path>
                  </a:pathLst>
                </a:custGeom>
                <a:solidFill>
                  <a:srgbClr val="7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7" name="Freeform 54"/>
                <p:cNvSpPr>
                  <a:spLocks/>
                </p:cNvSpPr>
                <p:nvPr/>
              </p:nvSpPr>
              <p:spPr bwMode="auto">
                <a:xfrm>
                  <a:off x="4262" y="3539"/>
                  <a:ext cx="463" cy="440"/>
                </a:xfrm>
                <a:custGeom>
                  <a:avLst/>
                  <a:gdLst>
                    <a:gd name="T0" fmla="*/ 430 w 463"/>
                    <a:gd name="T1" fmla="*/ 0 h 440"/>
                    <a:gd name="T2" fmla="*/ 0 w 463"/>
                    <a:gd name="T3" fmla="*/ 0 h 440"/>
                    <a:gd name="T4" fmla="*/ 24 w 463"/>
                    <a:gd name="T5" fmla="*/ 418 h 440"/>
                    <a:gd name="T6" fmla="*/ 463 w 463"/>
                    <a:gd name="T7" fmla="*/ 440 h 440"/>
                    <a:gd name="T8" fmla="*/ 430 w 463"/>
                    <a:gd name="T9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3" h="440">
                      <a:moveTo>
                        <a:pt x="430" y="0"/>
                      </a:moveTo>
                      <a:lnTo>
                        <a:pt x="0" y="0"/>
                      </a:lnTo>
                      <a:lnTo>
                        <a:pt x="24" y="418"/>
                      </a:lnTo>
                      <a:lnTo>
                        <a:pt x="463" y="440"/>
                      </a:lnTo>
                      <a:lnTo>
                        <a:pt x="430" y="0"/>
                      </a:lnTo>
                      <a:close/>
                    </a:path>
                  </a:pathLst>
                </a:custGeom>
                <a:solidFill>
                  <a:srgbClr val="FF010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8" name="Freeform 33"/>
                <p:cNvSpPr>
                  <a:spLocks/>
                </p:cNvSpPr>
                <p:nvPr/>
              </p:nvSpPr>
              <p:spPr bwMode="auto">
                <a:xfrm>
                  <a:off x="4132" y="3539"/>
                  <a:ext cx="154" cy="461"/>
                </a:xfrm>
                <a:custGeom>
                  <a:avLst/>
                  <a:gdLst>
                    <a:gd name="T0" fmla="*/ 130 w 154"/>
                    <a:gd name="T1" fmla="*/ 0 h 461"/>
                    <a:gd name="T2" fmla="*/ 0 w 154"/>
                    <a:gd name="T3" fmla="*/ 0 h 461"/>
                    <a:gd name="T4" fmla="*/ 24 w 154"/>
                    <a:gd name="T5" fmla="*/ 461 h 461"/>
                    <a:gd name="T6" fmla="*/ 154 w 154"/>
                    <a:gd name="T7" fmla="*/ 418 h 461"/>
                    <a:gd name="T8" fmla="*/ 130 w 154"/>
                    <a:gd name="T9" fmla="*/ 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4" h="461">
                      <a:moveTo>
                        <a:pt x="130" y="0"/>
                      </a:moveTo>
                      <a:lnTo>
                        <a:pt x="0" y="0"/>
                      </a:lnTo>
                      <a:lnTo>
                        <a:pt x="24" y="461"/>
                      </a:lnTo>
                      <a:lnTo>
                        <a:pt x="154" y="418"/>
                      </a:lnTo>
                      <a:lnTo>
                        <a:pt x="130" y="0"/>
                      </a:lnTo>
                      <a:close/>
                    </a:path>
                  </a:pathLst>
                </a:custGeom>
                <a:solidFill>
                  <a:srgbClr val="AC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9" name="Freeform 112"/>
                <p:cNvSpPr>
                  <a:spLocks/>
                </p:cNvSpPr>
                <p:nvPr/>
              </p:nvSpPr>
              <p:spPr bwMode="auto">
                <a:xfrm>
                  <a:off x="4588" y="3539"/>
                  <a:ext cx="137" cy="487"/>
                </a:xfrm>
                <a:custGeom>
                  <a:avLst/>
                  <a:gdLst>
                    <a:gd name="T0" fmla="*/ 104 w 137"/>
                    <a:gd name="T1" fmla="*/ 0 h 487"/>
                    <a:gd name="T2" fmla="*/ 0 w 137"/>
                    <a:gd name="T3" fmla="*/ 0 h 487"/>
                    <a:gd name="T4" fmla="*/ 36 w 137"/>
                    <a:gd name="T5" fmla="*/ 487 h 487"/>
                    <a:gd name="T6" fmla="*/ 137 w 137"/>
                    <a:gd name="T7" fmla="*/ 440 h 487"/>
                    <a:gd name="T8" fmla="*/ 104 w 137"/>
                    <a:gd name="T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487">
                      <a:moveTo>
                        <a:pt x="104" y="0"/>
                      </a:moveTo>
                      <a:lnTo>
                        <a:pt x="0" y="0"/>
                      </a:lnTo>
                      <a:lnTo>
                        <a:pt x="36" y="487"/>
                      </a:lnTo>
                      <a:lnTo>
                        <a:pt x="137" y="440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0000">
                        <a:alpha val="75000"/>
                      </a:srgbClr>
                    </a:gs>
                    <a:gs pos="100000">
                      <a:srgbClr val="3E00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0" name="Freeform 75"/>
                <p:cNvSpPr>
                  <a:spLocks/>
                </p:cNvSpPr>
                <p:nvPr/>
              </p:nvSpPr>
              <p:spPr bwMode="auto">
                <a:xfrm>
                  <a:off x="4132" y="3539"/>
                  <a:ext cx="560" cy="0"/>
                </a:xfrm>
                <a:custGeom>
                  <a:avLst/>
                  <a:gdLst>
                    <a:gd name="T0" fmla="*/ 456 w 560"/>
                    <a:gd name="T1" fmla="*/ 0 w 560"/>
                    <a:gd name="T2" fmla="*/ 130 w 560"/>
                    <a:gd name="T3" fmla="*/ 560 w 560"/>
                    <a:gd name="T4" fmla="*/ 456 w 560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560">
                      <a:moveTo>
                        <a:pt x="456" y="0"/>
                      </a:moveTo>
                      <a:lnTo>
                        <a:pt x="0" y="0"/>
                      </a:lnTo>
                      <a:lnTo>
                        <a:pt x="130" y="0"/>
                      </a:lnTo>
                      <a:lnTo>
                        <a:pt x="560" y="0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rgbClr val="5858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1" name="Freeform 132"/>
                <p:cNvSpPr>
                  <a:spLocks/>
                </p:cNvSpPr>
                <p:nvPr/>
              </p:nvSpPr>
              <p:spPr bwMode="auto">
                <a:xfrm>
                  <a:off x="4131" y="3539"/>
                  <a:ext cx="492" cy="487"/>
                </a:xfrm>
                <a:custGeom>
                  <a:avLst/>
                  <a:gdLst>
                    <a:gd name="T0" fmla="*/ 456 w 492"/>
                    <a:gd name="T1" fmla="*/ 0 h 487"/>
                    <a:gd name="T2" fmla="*/ 0 w 492"/>
                    <a:gd name="T3" fmla="*/ 0 h 487"/>
                    <a:gd name="T4" fmla="*/ 24 w 492"/>
                    <a:gd name="T5" fmla="*/ 461 h 487"/>
                    <a:gd name="T6" fmla="*/ 492 w 492"/>
                    <a:gd name="T7" fmla="*/ 487 h 487"/>
                    <a:gd name="T8" fmla="*/ 456 w 492"/>
                    <a:gd name="T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2" h="487">
                      <a:moveTo>
                        <a:pt x="456" y="0"/>
                      </a:moveTo>
                      <a:lnTo>
                        <a:pt x="0" y="0"/>
                      </a:lnTo>
                      <a:lnTo>
                        <a:pt x="24" y="461"/>
                      </a:lnTo>
                      <a:lnTo>
                        <a:pt x="492" y="487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solidFill>
                  <a:srgbClr val="FFFFFF">
                    <a:alpha val="57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5" name="Group 185"/>
              <p:cNvGrpSpPr>
                <a:grpSpLocks/>
              </p:cNvGrpSpPr>
              <p:nvPr/>
            </p:nvGrpSpPr>
            <p:grpSpPr bwMode="auto">
              <a:xfrm>
                <a:off x="2897" y="2197"/>
                <a:ext cx="456" cy="492"/>
                <a:chOff x="2897" y="2084"/>
                <a:chExt cx="456" cy="492"/>
              </a:xfrm>
            </p:grpSpPr>
            <p:sp>
              <p:nvSpPr>
                <p:cNvPr id="820" name="Freeform 35"/>
                <p:cNvSpPr>
                  <a:spLocks/>
                </p:cNvSpPr>
                <p:nvPr/>
              </p:nvSpPr>
              <p:spPr bwMode="auto">
                <a:xfrm>
                  <a:off x="2949" y="2212"/>
                  <a:ext cx="404" cy="364"/>
                </a:xfrm>
                <a:custGeom>
                  <a:avLst/>
                  <a:gdLst>
                    <a:gd name="T0" fmla="*/ 399 w 404"/>
                    <a:gd name="T1" fmla="*/ 0 h 364"/>
                    <a:gd name="T2" fmla="*/ 0 w 404"/>
                    <a:gd name="T3" fmla="*/ 21 h 364"/>
                    <a:gd name="T4" fmla="*/ 0 w 404"/>
                    <a:gd name="T5" fmla="*/ 364 h 364"/>
                    <a:gd name="T6" fmla="*/ 404 w 404"/>
                    <a:gd name="T7" fmla="*/ 347 h 364"/>
                    <a:gd name="T8" fmla="*/ 399 w 404"/>
                    <a:gd name="T9" fmla="*/ 0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364">
                      <a:moveTo>
                        <a:pt x="399" y="0"/>
                      </a:moveTo>
                      <a:lnTo>
                        <a:pt x="0" y="21"/>
                      </a:lnTo>
                      <a:lnTo>
                        <a:pt x="0" y="364"/>
                      </a:lnTo>
                      <a:lnTo>
                        <a:pt x="404" y="347"/>
                      </a:lnTo>
                      <a:lnTo>
                        <a:pt x="399" y="0"/>
                      </a:lnTo>
                      <a:close/>
                    </a:path>
                  </a:pathLst>
                </a:custGeom>
                <a:solidFill>
                  <a:srgbClr val="75B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1" name="Freeform 15"/>
                <p:cNvSpPr>
                  <a:spLocks/>
                </p:cNvSpPr>
                <p:nvPr/>
              </p:nvSpPr>
              <p:spPr bwMode="auto">
                <a:xfrm>
                  <a:off x="2897" y="2103"/>
                  <a:ext cx="52" cy="473"/>
                </a:xfrm>
                <a:custGeom>
                  <a:avLst/>
                  <a:gdLst>
                    <a:gd name="T0" fmla="*/ 0 w 52"/>
                    <a:gd name="T1" fmla="*/ 374 h 473"/>
                    <a:gd name="T2" fmla="*/ 52 w 52"/>
                    <a:gd name="T3" fmla="*/ 473 h 473"/>
                    <a:gd name="T4" fmla="*/ 52 w 52"/>
                    <a:gd name="T5" fmla="*/ 130 h 473"/>
                    <a:gd name="T6" fmla="*/ 2 w 52"/>
                    <a:gd name="T7" fmla="*/ 0 h 473"/>
                    <a:gd name="T8" fmla="*/ 0 w 52"/>
                    <a:gd name="T9" fmla="*/ 374 h 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473">
                      <a:moveTo>
                        <a:pt x="0" y="374"/>
                      </a:moveTo>
                      <a:lnTo>
                        <a:pt x="52" y="473"/>
                      </a:lnTo>
                      <a:lnTo>
                        <a:pt x="52" y="130"/>
                      </a:lnTo>
                      <a:lnTo>
                        <a:pt x="2" y="0"/>
                      </a:lnTo>
                      <a:lnTo>
                        <a:pt x="0" y="374"/>
                      </a:lnTo>
                      <a:close/>
                    </a:path>
                  </a:pathLst>
                </a:custGeom>
                <a:solidFill>
                  <a:srgbClr val="3B9D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2" name="Freeform 77"/>
                <p:cNvSpPr>
                  <a:spLocks/>
                </p:cNvSpPr>
                <p:nvPr/>
              </p:nvSpPr>
              <p:spPr bwMode="auto">
                <a:xfrm>
                  <a:off x="2897" y="2465"/>
                  <a:ext cx="456" cy="111"/>
                </a:xfrm>
                <a:custGeom>
                  <a:avLst/>
                  <a:gdLst>
                    <a:gd name="T0" fmla="*/ 456 w 456"/>
                    <a:gd name="T1" fmla="*/ 94 h 111"/>
                    <a:gd name="T2" fmla="*/ 390 w 456"/>
                    <a:gd name="T3" fmla="*/ 0 h 111"/>
                    <a:gd name="T4" fmla="*/ 0 w 456"/>
                    <a:gd name="T5" fmla="*/ 12 h 111"/>
                    <a:gd name="T6" fmla="*/ 52 w 456"/>
                    <a:gd name="T7" fmla="*/ 111 h 111"/>
                    <a:gd name="T8" fmla="*/ 456 w 456"/>
                    <a:gd name="T9" fmla="*/ 94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111">
                      <a:moveTo>
                        <a:pt x="456" y="94"/>
                      </a:moveTo>
                      <a:lnTo>
                        <a:pt x="390" y="0"/>
                      </a:lnTo>
                      <a:lnTo>
                        <a:pt x="0" y="12"/>
                      </a:lnTo>
                      <a:lnTo>
                        <a:pt x="52" y="111"/>
                      </a:lnTo>
                      <a:lnTo>
                        <a:pt x="456" y="94"/>
                      </a:lnTo>
                      <a:close/>
                    </a:path>
                  </a:pathLst>
                </a:custGeom>
                <a:solidFill>
                  <a:srgbClr val="00366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3" name="Freeform 56"/>
                <p:cNvSpPr>
                  <a:spLocks/>
                </p:cNvSpPr>
                <p:nvPr/>
              </p:nvSpPr>
              <p:spPr bwMode="auto">
                <a:xfrm>
                  <a:off x="2899" y="2084"/>
                  <a:ext cx="449" cy="149"/>
                </a:xfrm>
                <a:custGeom>
                  <a:avLst/>
                  <a:gdLst>
                    <a:gd name="T0" fmla="*/ 449 w 449"/>
                    <a:gd name="T1" fmla="*/ 128 h 149"/>
                    <a:gd name="T2" fmla="*/ 383 w 449"/>
                    <a:gd name="T3" fmla="*/ 0 h 149"/>
                    <a:gd name="T4" fmla="*/ 0 w 449"/>
                    <a:gd name="T5" fmla="*/ 19 h 149"/>
                    <a:gd name="T6" fmla="*/ 50 w 449"/>
                    <a:gd name="T7" fmla="*/ 149 h 149"/>
                    <a:gd name="T8" fmla="*/ 449 w 449"/>
                    <a:gd name="T9" fmla="*/ 128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9" h="149">
                      <a:moveTo>
                        <a:pt x="449" y="128"/>
                      </a:moveTo>
                      <a:lnTo>
                        <a:pt x="383" y="0"/>
                      </a:lnTo>
                      <a:lnTo>
                        <a:pt x="0" y="19"/>
                      </a:lnTo>
                      <a:lnTo>
                        <a:pt x="50" y="149"/>
                      </a:lnTo>
                      <a:lnTo>
                        <a:pt x="449" y="128"/>
                      </a:lnTo>
                      <a:close/>
                    </a:path>
                  </a:pathLst>
                </a:custGeom>
                <a:solidFill>
                  <a:srgbClr val="A7D3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4" name="Freeform 92"/>
                <p:cNvSpPr>
                  <a:spLocks/>
                </p:cNvSpPr>
                <p:nvPr/>
              </p:nvSpPr>
              <p:spPr bwMode="auto">
                <a:xfrm>
                  <a:off x="3282" y="2084"/>
                  <a:ext cx="71" cy="475"/>
                </a:xfrm>
                <a:custGeom>
                  <a:avLst/>
                  <a:gdLst>
                    <a:gd name="T0" fmla="*/ 66 w 71"/>
                    <a:gd name="T1" fmla="*/ 128 h 475"/>
                    <a:gd name="T2" fmla="*/ 0 w 71"/>
                    <a:gd name="T3" fmla="*/ 0 h 475"/>
                    <a:gd name="T4" fmla="*/ 5 w 71"/>
                    <a:gd name="T5" fmla="*/ 381 h 475"/>
                    <a:gd name="T6" fmla="*/ 71 w 71"/>
                    <a:gd name="T7" fmla="*/ 475 h 475"/>
                    <a:gd name="T8" fmla="*/ 66 w 71"/>
                    <a:gd name="T9" fmla="*/ 128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475">
                      <a:moveTo>
                        <a:pt x="66" y="128"/>
                      </a:moveTo>
                      <a:lnTo>
                        <a:pt x="0" y="0"/>
                      </a:lnTo>
                      <a:lnTo>
                        <a:pt x="5" y="381"/>
                      </a:lnTo>
                      <a:lnTo>
                        <a:pt x="71" y="475"/>
                      </a:lnTo>
                      <a:lnTo>
                        <a:pt x="66" y="12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B9DFF">
                        <a:alpha val="75000"/>
                      </a:srgbClr>
                    </a:gs>
                    <a:gs pos="100000">
                      <a:srgbClr val="00366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5" name="Freeform 113"/>
                <p:cNvSpPr>
                  <a:spLocks/>
                </p:cNvSpPr>
                <p:nvPr/>
              </p:nvSpPr>
              <p:spPr bwMode="auto">
                <a:xfrm>
                  <a:off x="2897" y="2084"/>
                  <a:ext cx="390" cy="393"/>
                </a:xfrm>
                <a:custGeom>
                  <a:avLst/>
                  <a:gdLst>
                    <a:gd name="T0" fmla="*/ 385 w 390"/>
                    <a:gd name="T1" fmla="*/ 0 h 393"/>
                    <a:gd name="T2" fmla="*/ 2 w 390"/>
                    <a:gd name="T3" fmla="*/ 19 h 393"/>
                    <a:gd name="T4" fmla="*/ 0 w 390"/>
                    <a:gd name="T5" fmla="*/ 393 h 393"/>
                    <a:gd name="T6" fmla="*/ 390 w 390"/>
                    <a:gd name="T7" fmla="*/ 381 h 393"/>
                    <a:gd name="T8" fmla="*/ 385 w 390"/>
                    <a:gd name="T9" fmla="*/ 0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0" h="393">
                      <a:moveTo>
                        <a:pt x="385" y="0"/>
                      </a:moveTo>
                      <a:lnTo>
                        <a:pt x="2" y="19"/>
                      </a:lnTo>
                      <a:lnTo>
                        <a:pt x="0" y="393"/>
                      </a:lnTo>
                      <a:lnTo>
                        <a:pt x="390" y="381"/>
                      </a:lnTo>
                      <a:lnTo>
                        <a:pt x="385" y="0"/>
                      </a:lnTo>
                      <a:close/>
                    </a:path>
                  </a:pathLst>
                </a:custGeom>
                <a:solidFill>
                  <a:srgbClr val="8BC5FF">
                    <a:alpha val="47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6" name="Group 184"/>
              <p:cNvGrpSpPr>
                <a:grpSpLocks/>
              </p:cNvGrpSpPr>
              <p:nvPr/>
            </p:nvGrpSpPr>
            <p:grpSpPr bwMode="auto">
              <a:xfrm>
                <a:off x="2895" y="2663"/>
                <a:ext cx="465" cy="458"/>
                <a:chOff x="2895" y="2550"/>
                <a:chExt cx="465" cy="458"/>
              </a:xfrm>
            </p:grpSpPr>
            <p:sp>
              <p:nvSpPr>
                <p:cNvPr id="814" name="Freeform 37"/>
                <p:cNvSpPr>
                  <a:spLocks/>
                </p:cNvSpPr>
                <p:nvPr/>
              </p:nvSpPr>
              <p:spPr bwMode="auto">
                <a:xfrm>
                  <a:off x="2947" y="2637"/>
                  <a:ext cx="413" cy="371"/>
                </a:xfrm>
                <a:custGeom>
                  <a:avLst/>
                  <a:gdLst>
                    <a:gd name="T0" fmla="*/ 408 w 413"/>
                    <a:gd name="T1" fmla="*/ 0 h 371"/>
                    <a:gd name="T2" fmla="*/ 2 w 413"/>
                    <a:gd name="T3" fmla="*/ 14 h 371"/>
                    <a:gd name="T4" fmla="*/ 0 w 413"/>
                    <a:gd name="T5" fmla="*/ 371 h 371"/>
                    <a:gd name="T6" fmla="*/ 413 w 413"/>
                    <a:gd name="T7" fmla="*/ 362 h 371"/>
                    <a:gd name="T8" fmla="*/ 408 w 413"/>
                    <a:gd name="T9" fmla="*/ 0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371">
                      <a:moveTo>
                        <a:pt x="408" y="0"/>
                      </a:moveTo>
                      <a:lnTo>
                        <a:pt x="2" y="14"/>
                      </a:lnTo>
                      <a:lnTo>
                        <a:pt x="0" y="371"/>
                      </a:lnTo>
                      <a:lnTo>
                        <a:pt x="413" y="362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solidFill>
                  <a:srgbClr val="75B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5" name="Freeform 19"/>
                <p:cNvSpPr>
                  <a:spLocks/>
                </p:cNvSpPr>
                <p:nvPr/>
              </p:nvSpPr>
              <p:spPr bwMode="auto">
                <a:xfrm>
                  <a:off x="2895" y="2562"/>
                  <a:ext cx="54" cy="446"/>
                </a:xfrm>
                <a:custGeom>
                  <a:avLst/>
                  <a:gdLst>
                    <a:gd name="T0" fmla="*/ 0 w 54"/>
                    <a:gd name="T1" fmla="*/ 389 h 446"/>
                    <a:gd name="T2" fmla="*/ 52 w 54"/>
                    <a:gd name="T3" fmla="*/ 446 h 446"/>
                    <a:gd name="T4" fmla="*/ 54 w 54"/>
                    <a:gd name="T5" fmla="*/ 89 h 446"/>
                    <a:gd name="T6" fmla="*/ 0 w 54"/>
                    <a:gd name="T7" fmla="*/ 0 h 446"/>
                    <a:gd name="T8" fmla="*/ 0 w 54"/>
                    <a:gd name="T9" fmla="*/ 389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446">
                      <a:moveTo>
                        <a:pt x="0" y="389"/>
                      </a:moveTo>
                      <a:lnTo>
                        <a:pt x="52" y="446"/>
                      </a:lnTo>
                      <a:lnTo>
                        <a:pt x="54" y="89"/>
                      </a:lnTo>
                      <a:lnTo>
                        <a:pt x="0" y="0"/>
                      </a:lnTo>
                      <a:lnTo>
                        <a:pt x="0" y="389"/>
                      </a:lnTo>
                      <a:close/>
                    </a:path>
                  </a:pathLst>
                </a:custGeom>
                <a:solidFill>
                  <a:srgbClr val="3B9D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6" name="Freeform 79"/>
                <p:cNvSpPr>
                  <a:spLocks/>
                </p:cNvSpPr>
                <p:nvPr/>
              </p:nvSpPr>
              <p:spPr bwMode="auto">
                <a:xfrm>
                  <a:off x="2895" y="2944"/>
                  <a:ext cx="465" cy="64"/>
                </a:xfrm>
                <a:custGeom>
                  <a:avLst/>
                  <a:gdLst>
                    <a:gd name="T0" fmla="*/ 465 w 465"/>
                    <a:gd name="T1" fmla="*/ 55 h 64"/>
                    <a:gd name="T2" fmla="*/ 399 w 465"/>
                    <a:gd name="T3" fmla="*/ 0 h 64"/>
                    <a:gd name="T4" fmla="*/ 0 w 465"/>
                    <a:gd name="T5" fmla="*/ 7 h 64"/>
                    <a:gd name="T6" fmla="*/ 52 w 465"/>
                    <a:gd name="T7" fmla="*/ 64 h 64"/>
                    <a:gd name="T8" fmla="*/ 465 w 465"/>
                    <a:gd name="T9" fmla="*/ 55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5" h="64">
                      <a:moveTo>
                        <a:pt x="465" y="55"/>
                      </a:moveTo>
                      <a:lnTo>
                        <a:pt x="399" y="0"/>
                      </a:lnTo>
                      <a:lnTo>
                        <a:pt x="0" y="7"/>
                      </a:lnTo>
                      <a:lnTo>
                        <a:pt x="52" y="64"/>
                      </a:lnTo>
                      <a:lnTo>
                        <a:pt x="465" y="55"/>
                      </a:lnTo>
                      <a:close/>
                    </a:path>
                  </a:pathLst>
                </a:custGeom>
                <a:solidFill>
                  <a:srgbClr val="00366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7" name="Freeform 58"/>
                <p:cNvSpPr>
                  <a:spLocks/>
                </p:cNvSpPr>
                <p:nvPr/>
              </p:nvSpPr>
              <p:spPr bwMode="auto">
                <a:xfrm>
                  <a:off x="2895" y="2550"/>
                  <a:ext cx="460" cy="101"/>
                </a:xfrm>
                <a:custGeom>
                  <a:avLst/>
                  <a:gdLst>
                    <a:gd name="T0" fmla="*/ 460 w 460"/>
                    <a:gd name="T1" fmla="*/ 87 h 101"/>
                    <a:gd name="T2" fmla="*/ 394 w 460"/>
                    <a:gd name="T3" fmla="*/ 0 h 101"/>
                    <a:gd name="T4" fmla="*/ 0 w 460"/>
                    <a:gd name="T5" fmla="*/ 12 h 101"/>
                    <a:gd name="T6" fmla="*/ 54 w 460"/>
                    <a:gd name="T7" fmla="*/ 101 h 101"/>
                    <a:gd name="T8" fmla="*/ 460 w 460"/>
                    <a:gd name="T9" fmla="*/ 8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0" h="101">
                      <a:moveTo>
                        <a:pt x="460" y="87"/>
                      </a:moveTo>
                      <a:lnTo>
                        <a:pt x="394" y="0"/>
                      </a:lnTo>
                      <a:lnTo>
                        <a:pt x="0" y="12"/>
                      </a:lnTo>
                      <a:lnTo>
                        <a:pt x="54" y="101"/>
                      </a:lnTo>
                      <a:lnTo>
                        <a:pt x="460" y="87"/>
                      </a:lnTo>
                      <a:close/>
                    </a:path>
                  </a:pathLst>
                </a:custGeom>
                <a:solidFill>
                  <a:srgbClr val="A7D3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8" name="Freeform 95"/>
                <p:cNvSpPr>
                  <a:spLocks/>
                </p:cNvSpPr>
                <p:nvPr/>
              </p:nvSpPr>
              <p:spPr bwMode="auto">
                <a:xfrm>
                  <a:off x="3289" y="2550"/>
                  <a:ext cx="71" cy="449"/>
                </a:xfrm>
                <a:custGeom>
                  <a:avLst/>
                  <a:gdLst>
                    <a:gd name="T0" fmla="*/ 66 w 71"/>
                    <a:gd name="T1" fmla="*/ 87 h 449"/>
                    <a:gd name="T2" fmla="*/ 0 w 71"/>
                    <a:gd name="T3" fmla="*/ 0 h 449"/>
                    <a:gd name="T4" fmla="*/ 5 w 71"/>
                    <a:gd name="T5" fmla="*/ 394 h 449"/>
                    <a:gd name="T6" fmla="*/ 71 w 71"/>
                    <a:gd name="T7" fmla="*/ 449 h 449"/>
                    <a:gd name="T8" fmla="*/ 66 w 71"/>
                    <a:gd name="T9" fmla="*/ 87 h 4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449">
                      <a:moveTo>
                        <a:pt x="66" y="87"/>
                      </a:moveTo>
                      <a:lnTo>
                        <a:pt x="0" y="0"/>
                      </a:lnTo>
                      <a:lnTo>
                        <a:pt x="5" y="394"/>
                      </a:lnTo>
                      <a:lnTo>
                        <a:pt x="71" y="449"/>
                      </a:lnTo>
                      <a:lnTo>
                        <a:pt x="66" y="8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B9DFF">
                        <a:alpha val="75000"/>
                      </a:srgbClr>
                    </a:gs>
                    <a:gs pos="100000">
                      <a:srgbClr val="00366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9" name="Freeform 115"/>
                <p:cNvSpPr>
                  <a:spLocks/>
                </p:cNvSpPr>
                <p:nvPr/>
              </p:nvSpPr>
              <p:spPr bwMode="auto">
                <a:xfrm>
                  <a:off x="2895" y="2550"/>
                  <a:ext cx="399" cy="401"/>
                </a:xfrm>
                <a:custGeom>
                  <a:avLst/>
                  <a:gdLst>
                    <a:gd name="T0" fmla="*/ 394 w 399"/>
                    <a:gd name="T1" fmla="*/ 0 h 401"/>
                    <a:gd name="T2" fmla="*/ 0 w 399"/>
                    <a:gd name="T3" fmla="*/ 12 h 401"/>
                    <a:gd name="T4" fmla="*/ 0 w 399"/>
                    <a:gd name="T5" fmla="*/ 401 h 401"/>
                    <a:gd name="T6" fmla="*/ 399 w 399"/>
                    <a:gd name="T7" fmla="*/ 394 h 401"/>
                    <a:gd name="T8" fmla="*/ 394 w 399"/>
                    <a:gd name="T9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9" h="401">
                      <a:moveTo>
                        <a:pt x="394" y="0"/>
                      </a:moveTo>
                      <a:lnTo>
                        <a:pt x="0" y="12"/>
                      </a:lnTo>
                      <a:lnTo>
                        <a:pt x="0" y="401"/>
                      </a:lnTo>
                      <a:lnTo>
                        <a:pt x="399" y="394"/>
                      </a:lnTo>
                      <a:lnTo>
                        <a:pt x="394" y="0"/>
                      </a:lnTo>
                      <a:close/>
                    </a:path>
                  </a:pathLst>
                </a:custGeom>
                <a:solidFill>
                  <a:srgbClr val="8BC5FF">
                    <a:alpha val="47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7" name="Group 183"/>
              <p:cNvGrpSpPr>
                <a:grpSpLocks/>
              </p:cNvGrpSpPr>
              <p:nvPr/>
            </p:nvGrpSpPr>
            <p:grpSpPr bwMode="auto">
              <a:xfrm>
                <a:off x="2890" y="3147"/>
                <a:ext cx="477" cy="423"/>
                <a:chOff x="2890" y="3034"/>
                <a:chExt cx="477" cy="423"/>
              </a:xfrm>
            </p:grpSpPr>
            <p:sp>
              <p:nvSpPr>
                <p:cNvPr id="808" name="Freeform 40"/>
                <p:cNvSpPr>
                  <a:spLocks/>
                </p:cNvSpPr>
                <p:nvPr/>
              </p:nvSpPr>
              <p:spPr bwMode="auto">
                <a:xfrm>
                  <a:off x="2947" y="3079"/>
                  <a:ext cx="420" cy="378"/>
                </a:xfrm>
                <a:custGeom>
                  <a:avLst/>
                  <a:gdLst>
                    <a:gd name="T0" fmla="*/ 415 w 420"/>
                    <a:gd name="T1" fmla="*/ 0 h 378"/>
                    <a:gd name="T2" fmla="*/ 0 w 420"/>
                    <a:gd name="T3" fmla="*/ 9 h 378"/>
                    <a:gd name="T4" fmla="*/ 0 w 420"/>
                    <a:gd name="T5" fmla="*/ 378 h 378"/>
                    <a:gd name="T6" fmla="*/ 420 w 420"/>
                    <a:gd name="T7" fmla="*/ 378 h 378"/>
                    <a:gd name="T8" fmla="*/ 415 w 420"/>
                    <a:gd name="T9" fmla="*/ 0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378">
                      <a:moveTo>
                        <a:pt x="415" y="0"/>
                      </a:moveTo>
                      <a:lnTo>
                        <a:pt x="0" y="9"/>
                      </a:lnTo>
                      <a:lnTo>
                        <a:pt x="0" y="378"/>
                      </a:lnTo>
                      <a:lnTo>
                        <a:pt x="420" y="378"/>
                      </a:lnTo>
                      <a:lnTo>
                        <a:pt x="415" y="0"/>
                      </a:lnTo>
                      <a:close/>
                    </a:path>
                  </a:pathLst>
                </a:custGeom>
                <a:solidFill>
                  <a:srgbClr val="75B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9" name="Freeform 23"/>
                <p:cNvSpPr>
                  <a:spLocks/>
                </p:cNvSpPr>
                <p:nvPr/>
              </p:nvSpPr>
              <p:spPr bwMode="auto">
                <a:xfrm>
                  <a:off x="2890" y="3039"/>
                  <a:ext cx="57" cy="418"/>
                </a:xfrm>
                <a:custGeom>
                  <a:avLst/>
                  <a:gdLst>
                    <a:gd name="T0" fmla="*/ 0 w 57"/>
                    <a:gd name="T1" fmla="*/ 408 h 418"/>
                    <a:gd name="T2" fmla="*/ 57 w 57"/>
                    <a:gd name="T3" fmla="*/ 418 h 418"/>
                    <a:gd name="T4" fmla="*/ 57 w 57"/>
                    <a:gd name="T5" fmla="*/ 49 h 418"/>
                    <a:gd name="T6" fmla="*/ 2 w 57"/>
                    <a:gd name="T7" fmla="*/ 0 h 418"/>
                    <a:gd name="T8" fmla="*/ 0 w 57"/>
                    <a:gd name="T9" fmla="*/ 408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18">
                      <a:moveTo>
                        <a:pt x="0" y="408"/>
                      </a:moveTo>
                      <a:lnTo>
                        <a:pt x="57" y="418"/>
                      </a:lnTo>
                      <a:lnTo>
                        <a:pt x="57" y="49"/>
                      </a:lnTo>
                      <a:lnTo>
                        <a:pt x="2" y="0"/>
                      </a:lnTo>
                      <a:lnTo>
                        <a:pt x="0" y="408"/>
                      </a:lnTo>
                      <a:close/>
                    </a:path>
                  </a:pathLst>
                </a:custGeom>
                <a:solidFill>
                  <a:srgbClr val="3B9D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0" name="Freeform 82"/>
                <p:cNvSpPr>
                  <a:spLocks/>
                </p:cNvSpPr>
                <p:nvPr/>
              </p:nvSpPr>
              <p:spPr bwMode="auto">
                <a:xfrm>
                  <a:off x="2890" y="3447"/>
                  <a:ext cx="477" cy="10"/>
                </a:xfrm>
                <a:custGeom>
                  <a:avLst/>
                  <a:gdLst>
                    <a:gd name="T0" fmla="*/ 0 w 477"/>
                    <a:gd name="T1" fmla="*/ 0 h 10"/>
                    <a:gd name="T2" fmla="*/ 57 w 477"/>
                    <a:gd name="T3" fmla="*/ 10 h 10"/>
                    <a:gd name="T4" fmla="*/ 477 w 477"/>
                    <a:gd name="T5" fmla="*/ 10 h 10"/>
                    <a:gd name="T6" fmla="*/ 411 w 477"/>
                    <a:gd name="T7" fmla="*/ 0 h 10"/>
                    <a:gd name="T8" fmla="*/ 0 w 477"/>
                    <a:gd name="T9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7" h="10">
                      <a:moveTo>
                        <a:pt x="0" y="0"/>
                      </a:moveTo>
                      <a:lnTo>
                        <a:pt x="57" y="10"/>
                      </a:lnTo>
                      <a:lnTo>
                        <a:pt x="477" y="10"/>
                      </a:lnTo>
                      <a:lnTo>
                        <a:pt x="4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66C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1" name="Freeform 61"/>
                <p:cNvSpPr>
                  <a:spLocks/>
                </p:cNvSpPr>
                <p:nvPr/>
              </p:nvSpPr>
              <p:spPr bwMode="auto">
                <a:xfrm>
                  <a:off x="2892" y="3034"/>
                  <a:ext cx="470" cy="54"/>
                </a:xfrm>
                <a:custGeom>
                  <a:avLst/>
                  <a:gdLst>
                    <a:gd name="T0" fmla="*/ 470 w 470"/>
                    <a:gd name="T1" fmla="*/ 45 h 54"/>
                    <a:gd name="T2" fmla="*/ 404 w 470"/>
                    <a:gd name="T3" fmla="*/ 0 h 54"/>
                    <a:gd name="T4" fmla="*/ 0 w 470"/>
                    <a:gd name="T5" fmla="*/ 5 h 54"/>
                    <a:gd name="T6" fmla="*/ 55 w 470"/>
                    <a:gd name="T7" fmla="*/ 54 h 54"/>
                    <a:gd name="T8" fmla="*/ 470 w 470"/>
                    <a:gd name="T9" fmla="*/ 4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0" h="54">
                      <a:moveTo>
                        <a:pt x="470" y="45"/>
                      </a:moveTo>
                      <a:lnTo>
                        <a:pt x="404" y="0"/>
                      </a:lnTo>
                      <a:lnTo>
                        <a:pt x="0" y="5"/>
                      </a:lnTo>
                      <a:lnTo>
                        <a:pt x="55" y="54"/>
                      </a:lnTo>
                      <a:lnTo>
                        <a:pt x="470" y="45"/>
                      </a:lnTo>
                      <a:close/>
                    </a:path>
                  </a:pathLst>
                </a:custGeom>
                <a:solidFill>
                  <a:srgbClr val="A7D3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2" name="Freeform 98"/>
                <p:cNvSpPr>
                  <a:spLocks/>
                </p:cNvSpPr>
                <p:nvPr/>
              </p:nvSpPr>
              <p:spPr bwMode="auto">
                <a:xfrm>
                  <a:off x="3296" y="3034"/>
                  <a:ext cx="71" cy="423"/>
                </a:xfrm>
                <a:custGeom>
                  <a:avLst/>
                  <a:gdLst>
                    <a:gd name="T0" fmla="*/ 66 w 71"/>
                    <a:gd name="T1" fmla="*/ 45 h 423"/>
                    <a:gd name="T2" fmla="*/ 0 w 71"/>
                    <a:gd name="T3" fmla="*/ 0 h 423"/>
                    <a:gd name="T4" fmla="*/ 5 w 71"/>
                    <a:gd name="T5" fmla="*/ 413 h 423"/>
                    <a:gd name="T6" fmla="*/ 71 w 71"/>
                    <a:gd name="T7" fmla="*/ 423 h 423"/>
                    <a:gd name="T8" fmla="*/ 66 w 71"/>
                    <a:gd name="T9" fmla="*/ 45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423">
                      <a:moveTo>
                        <a:pt x="66" y="45"/>
                      </a:moveTo>
                      <a:lnTo>
                        <a:pt x="0" y="0"/>
                      </a:lnTo>
                      <a:lnTo>
                        <a:pt x="5" y="413"/>
                      </a:lnTo>
                      <a:lnTo>
                        <a:pt x="71" y="423"/>
                      </a:lnTo>
                      <a:lnTo>
                        <a:pt x="66" y="4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B9DFF">
                        <a:alpha val="75000"/>
                      </a:srgbClr>
                    </a:gs>
                    <a:gs pos="100000">
                      <a:srgbClr val="00366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3" name="Freeform 118"/>
                <p:cNvSpPr>
                  <a:spLocks/>
                </p:cNvSpPr>
                <p:nvPr/>
              </p:nvSpPr>
              <p:spPr bwMode="auto">
                <a:xfrm>
                  <a:off x="2890" y="3034"/>
                  <a:ext cx="411" cy="413"/>
                </a:xfrm>
                <a:custGeom>
                  <a:avLst/>
                  <a:gdLst>
                    <a:gd name="T0" fmla="*/ 406 w 411"/>
                    <a:gd name="T1" fmla="*/ 0 h 413"/>
                    <a:gd name="T2" fmla="*/ 2 w 411"/>
                    <a:gd name="T3" fmla="*/ 5 h 413"/>
                    <a:gd name="T4" fmla="*/ 0 w 411"/>
                    <a:gd name="T5" fmla="*/ 413 h 413"/>
                    <a:gd name="T6" fmla="*/ 411 w 411"/>
                    <a:gd name="T7" fmla="*/ 413 h 413"/>
                    <a:gd name="T8" fmla="*/ 406 w 411"/>
                    <a:gd name="T9" fmla="*/ 0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1" h="413">
                      <a:moveTo>
                        <a:pt x="406" y="0"/>
                      </a:moveTo>
                      <a:lnTo>
                        <a:pt x="2" y="5"/>
                      </a:lnTo>
                      <a:lnTo>
                        <a:pt x="0" y="413"/>
                      </a:lnTo>
                      <a:lnTo>
                        <a:pt x="411" y="413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solidFill>
                  <a:srgbClr val="8BC5FF">
                    <a:alpha val="47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8" name="Group 182"/>
              <p:cNvGrpSpPr>
                <a:grpSpLocks/>
              </p:cNvGrpSpPr>
              <p:nvPr/>
            </p:nvGrpSpPr>
            <p:grpSpPr bwMode="auto">
              <a:xfrm>
                <a:off x="2888" y="3652"/>
                <a:ext cx="489" cy="435"/>
                <a:chOff x="2888" y="3539"/>
                <a:chExt cx="489" cy="435"/>
              </a:xfrm>
            </p:grpSpPr>
            <p:sp>
              <p:nvSpPr>
                <p:cNvPr id="802" name="Freeform 9"/>
                <p:cNvSpPr>
                  <a:spLocks/>
                </p:cNvSpPr>
                <p:nvPr/>
              </p:nvSpPr>
              <p:spPr bwMode="auto">
                <a:xfrm>
                  <a:off x="2888" y="3927"/>
                  <a:ext cx="489" cy="47"/>
                </a:xfrm>
                <a:custGeom>
                  <a:avLst/>
                  <a:gdLst>
                    <a:gd name="T0" fmla="*/ 0 w 489"/>
                    <a:gd name="T1" fmla="*/ 42 h 47"/>
                    <a:gd name="T2" fmla="*/ 420 w 489"/>
                    <a:gd name="T3" fmla="*/ 47 h 47"/>
                    <a:gd name="T4" fmla="*/ 489 w 489"/>
                    <a:gd name="T5" fmla="*/ 7 h 47"/>
                    <a:gd name="T6" fmla="*/ 56 w 489"/>
                    <a:gd name="T7" fmla="*/ 0 h 47"/>
                    <a:gd name="T8" fmla="*/ 0 w 489"/>
                    <a:gd name="T9" fmla="*/ 4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9" h="47">
                      <a:moveTo>
                        <a:pt x="0" y="42"/>
                      </a:moveTo>
                      <a:lnTo>
                        <a:pt x="420" y="47"/>
                      </a:lnTo>
                      <a:lnTo>
                        <a:pt x="489" y="7"/>
                      </a:lnTo>
                      <a:lnTo>
                        <a:pt x="56" y="0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003D7A">
                    <a:alpha val="92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3" name="Freeform 44"/>
                <p:cNvSpPr>
                  <a:spLocks/>
                </p:cNvSpPr>
                <p:nvPr/>
              </p:nvSpPr>
              <p:spPr bwMode="auto">
                <a:xfrm>
                  <a:off x="2944" y="3542"/>
                  <a:ext cx="433" cy="392"/>
                </a:xfrm>
                <a:custGeom>
                  <a:avLst/>
                  <a:gdLst>
                    <a:gd name="T0" fmla="*/ 3 w 433"/>
                    <a:gd name="T1" fmla="*/ 0 h 392"/>
                    <a:gd name="T2" fmla="*/ 0 w 433"/>
                    <a:gd name="T3" fmla="*/ 385 h 392"/>
                    <a:gd name="T4" fmla="*/ 433 w 433"/>
                    <a:gd name="T5" fmla="*/ 392 h 392"/>
                    <a:gd name="T6" fmla="*/ 425 w 433"/>
                    <a:gd name="T7" fmla="*/ 0 h 392"/>
                    <a:gd name="T8" fmla="*/ 3 w 433"/>
                    <a:gd name="T9" fmla="*/ 0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3" h="392">
                      <a:moveTo>
                        <a:pt x="3" y="0"/>
                      </a:moveTo>
                      <a:lnTo>
                        <a:pt x="0" y="385"/>
                      </a:lnTo>
                      <a:lnTo>
                        <a:pt x="433" y="392"/>
                      </a:lnTo>
                      <a:lnTo>
                        <a:pt x="425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75BA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4" name="Freeform 28"/>
                <p:cNvSpPr>
                  <a:spLocks/>
                </p:cNvSpPr>
                <p:nvPr/>
              </p:nvSpPr>
              <p:spPr bwMode="auto">
                <a:xfrm>
                  <a:off x="2888" y="3539"/>
                  <a:ext cx="59" cy="430"/>
                </a:xfrm>
                <a:custGeom>
                  <a:avLst/>
                  <a:gdLst>
                    <a:gd name="T0" fmla="*/ 0 w 59"/>
                    <a:gd name="T1" fmla="*/ 430 h 430"/>
                    <a:gd name="T2" fmla="*/ 56 w 59"/>
                    <a:gd name="T3" fmla="*/ 388 h 430"/>
                    <a:gd name="T4" fmla="*/ 59 w 59"/>
                    <a:gd name="T5" fmla="*/ 3 h 430"/>
                    <a:gd name="T6" fmla="*/ 2 w 59"/>
                    <a:gd name="T7" fmla="*/ 0 h 430"/>
                    <a:gd name="T8" fmla="*/ 0 w 59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30">
                      <a:moveTo>
                        <a:pt x="0" y="430"/>
                      </a:moveTo>
                      <a:lnTo>
                        <a:pt x="56" y="388"/>
                      </a:lnTo>
                      <a:lnTo>
                        <a:pt x="59" y="3"/>
                      </a:lnTo>
                      <a:lnTo>
                        <a:pt x="2" y="0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3B9D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5" name="Freeform 102"/>
                <p:cNvSpPr>
                  <a:spLocks/>
                </p:cNvSpPr>
                <p:nvPr/>
              </p:nvSpPr>
              <p:spPr bwMode="auto">
                <a:xfrm>
                  <a:off x="3301" y="3539"/>
                  <a:ext cx="76" cy="435"/>
                </a:xfrm>
                <a:custGeom>
                  <a:avLst/>
                  <a:gdLst>
                    <a:gd name="T0" fmla="*/ 0 w 76"/>
                    <a:gd name="T1" fmla="*/ 0 h 435"/>
                    <a:gd name="T2" fmla="*/ 7 w 76"/>
                    <a:gd name="T3" fmla="*/ 435 h 435"/>
                    <a:gd name="T4" fmla="*/ 76 w 76"/>
                    <a:gd name="T5" fmla="*/ 395 h 435"/>
                    <a:gd name="T6" fmla="*/ 68 w 76"/>
                    <a:gd name="T7" fmla="*/ 3 h 435"/>
                    <a:gd name="T8" fmla="*/ 0 w 76"/>
                    <a:gd name="T9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35">
                      <a:moveTo>
                        <a:pt x="0" y="0"/>
                      </a:moveTo>
                      <a:lnTo>
                        <a:pt x="7" y="435"/>
                      </a:lnTo>
                      <a:lnTo>
                        <a:pt x="76" y="395"/>
                      </a:lnTo>
                      <a:lnTo>
                        <a:pt x="68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B9DFF">
                        <a:alpha val="75000"/>
                      </a:srgbClr>
                    </a:gs>
                    <a:gs pos="100000">
                      <a:srgbClr val="00366C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6" name="Freeform 65"/>
                <p:cNvSpPr>
                  <a:spLocks/>
                </p:cNvSpPr>
                <p:nvPr/>
              </p:nvSpPr>
              <p:spPr bwMode="auto">
                <a:xfrm>
                  <a:off x="2890" y="3539"/>
                  <a:ext cx="479" cy="3"/>
                </a:xfrm>
                <a:custGeom>
                  <a:avLst/>
                  <a:gdLst>
                    <a:gd name="T0" fmla="*/ 0 w 479"/>
                    <a:gd name="T1" fmla="*/ 0 h 3"/>
                    <a:gd name="T2" fmla="*/ 57 w 479"/>
                    <a:gd name="T3" fmla="*/ 3 h 3"/>
                    <a:gd name="T4" fmla="*/ 479 w 479"/>
                    <a:gd name="T5" fmla="*/ 3 h 3"/>
                    <a:gd name="T6" fmla="*/ 411 w 479"/>
                    <a:gd name="T7" fmla="*/ 0 h 3"/>
                    <a:gd name="T8" fmla="*/ 0 w 479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9" h="3">
                      <a:moveTo>
                        <a:pt x="0" y="0"/>
                      </a:moveTo>
                      <a:lnTo>
                        <a:pt x="57" y="3"/>
                      </a:lnTo>
                      <a:lnTo>
                        <a:pt x="479" y="3"/>
                      </a:lnTo>
                      <a:lnTo>
                        <a:pt x="4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79B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7" name="Freeform 121"/>
                <p:cNvSpPr>
                  <a:spLocks/>
                </p:cNvSpPr>
                <p:nvPr/>
              </p:nvSpPr>
              <p:spPr bwMode="auto">
                <a:xfrm>
                  <a:off x="2888" y="3539"/>
                  <a:ext cx="420" cy="435"/>
                </a:xfrm>
                <a:custGeom>
                  <a:avLst/>
                  <a:gdLst>
                    <a:gd name="T0" fmla="*/ 2 w 420"/>
                    <a:gd name="T1" fmla="*/ 0 h 435"/>
                    <a:gd name="T2" fmla="*/ 0 w 420"/>
                    <a:gd name="T3" fmla="*/ 430 h 435"/>
                    <a:gd name="T4" fmla="*/ 420 w 420"/>
                    <a:gd name="T5" fmla="*/ 435 h 435"/>
                    <a:gd name="T6" fmla="*/ 413 w 420"/>
                    <a:gd name="T7" fmla="*/ 0 h 435"/>
                    <a:gd name="T8" fmla="*/ 2 w 420"/>
                    <a:gd name="T9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435">
                      <a:moveTo>
                        <a:pt x="2" y="0"/>
                      </a:moveTo>
                      <a:lnTo>
                        <a:pt x="0" y="430"/>
                      </a:lnTo>
                      <a:lnTo>
                        <a:pt x="420" y="435"/>
                      </a:lnTo>
                      <a:lnTo>
                        <a:pt x="413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BC5FF">
                    <a:alpha val="47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9" name="Group 181"/>
              <p:cNvGrpSpPr>
                <a:grpSpLocks/>
              </p:cNvGrpSpPr>
              <p:nvPr/>
            </p:nvGrpSpPr>
            <p:grpSpPr bwMode="auto">
              <a:xfrm>
                <a:off x="3454" y="1687"/>
                <a:ext cx="482" cy="560"/>
                <a:chOff x="3454" y="1574"/>
                <a:chExt cx="482" cy="560"/>
              </a:xfrm>
            </p:grpSpPr>
            <p:sp>
              <p:nvSpPr>
                <p:cNvPr id="796" name="Freeform 36"/>
                <p:cNvSpPr>
                  <a:spLocks/>
                </p:cNvSpPr>
                <p:nvPr/>
              </p:nvSpPr>
              <p:spPr bwMode="auto">
                <a:xfrm>
                  <a:off x="3542" y="1747"/>
                  <a:ext cx="394" cy="387"/>
                </a:xfrm>
                <a:custGeom>
                  <a:avLst/>
                  <a:gdLst>
                    <a:gd name="T0" fmla="*/ 380 w 394"/>
                    <a:gd name="T1" fmla="*/ 0 h 387"/>
                    <a:gd name="T2" fmla="*/ 0 w 394"/>
                    <a:gd name="T3" fmla="*/ 52 h 387"/>
                    <a:gd name="T4" fmla="*/ 7 w 394"/>
                    <a:gd name="T5" fmla="*/ 387 h 387"/>
                    <a:gd name="T6" fmla="*/ 394 w 394"/>
                    <a:gd name="T7" fmla="*/ 345 h 387"/>
                    <a:gd name="T8" fmla="*/ 380 w 394"/>
                    <a:gd name="T9" fmla="*/ 0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4" h="387">
                      <a:moveTo>
                        <a:pt x="380" y="0"/>
                      </a:moveTo>
                      <a:lnTo>
                        <a:pt x="0" y="52"/>
                      </a:lnTo>
                      <a:lnTo>
                        <a:pt x="7" y="387"/>
                      </a:lnTo>
                      <a:lnTo>
                        <a:pt x="394" y="345"/>
                      </a:lnTo>
                      <a:lnTo>
                        <a:pt x="380" y="0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7" name="Freeform 14"/>
                <p:cNvSpPr>
                  <a:spLocks/>
                </p:cNvSpPr>
                <p:nvPr/>
              </p:nvSpPr>
              <p:spPr bwMode="auto">
                <a:xfrm>
                  <a:off x="3457" y="1629"/>
                  <a:ext cx="92" cy="505"/>
                </a:xfrm>
                <a:custGeom>
                  <a:avLst/>
                  <a:gdLst>
                    <a:gd name="T0" fmla="*/ 85 w 92"/>
                    <a:gd name="T1" fmla="*/ 170 h 505"/>
                    <a:gd name="T2" fmla="*/ 0 w 92"/>
                    <a:gd name="T3" fmla="*/ 0 h 505"/>
                    <a:gd name="T4" fmla="*/ 9 w 92"/>
                    <a:gd name="T5" fmla="*/ 366 h 505"/>
                    <a:gd name="T6" fmla="*/ 92 w 92"/>
                    <a:gd name="T7" fmla="*/ 505 h 505"/>
                    <a:gd name="T8" fmla="*/ 85 w 92"/>
                    <a:gd name="T9" fmla="*/ 170 h 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505">
                      <a:moveTo>
                        <a:pt x="85" y="170"/>
                      </a:moveTo>
                      <a:lnTo>
                        <a:pt x="0" y="0"/>
                      </a:lnTo>
                      <a:lnTo>
                        <a:pt x="9" y="366"/>
                      </a:lnTo>
                      <a:lnTo>
                        <a:pt x="92" y="505"/>
                      </a:lnTo>
                      <a:lnTo>
                        <a:pt x="85" y="17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8" name="Freeform 78"/>
                <p:cNvSpPr>
                  <a:spLocks/>
                </p:cNvSpPr>
                <p:nvPr/>
              </p:nvSpPr>
              <p:spPr bwMode="auto">
                <a:xfrm>
                  <a:off x="3466" y="1950"/>
                  <a:ext cx="470" cy="184"/>
                </a:xfrm>
                <a:custGeom>
                  <a:avLst/>
                  <a:gdLst>
                    <a:gd name="T0" fmla="*/ 470 w 470"/>
                    <a:gd name="T1" fmla="*/ 142 h 184"/>
                    <a:gd name="T2" fmla="*/ 392 w 470"/>
                    <a:gd name="T3" fmla="*/ 0 h 184"/>
                    <a:gd name="T4" fmla="*/ 0 w 470"/>
                    <a:gd name="T5" fmla="*/ 45 h 184"/>
                    <a:gd name="T6" fmla="*/ 83 w 470"/>
                    <a:gd name="T7" fmla="*/ 184 h 184"/>
                    <a:gd name="T8" fmla="*/ 470 w 470"/>
                    <a:gd name="T9" fmla="*/ 142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0" h="184">
                      <a:moveTo>
                        <a:pt x="470" y="142"/>
                      </a:moveTo>
                      <a:lnTo>
                        <a:pt x="392" y="0"/>
                      </a:lnTo>
                      <a:lnTo>
                        <a:pt x="0" y="45"/>
                      </a:lnTo>
                      <a:lnTo>
                        <a:pt x="83" y="184"/>
                      </a:lnTo>
                      <a:lnTo>
                        <a:pt x="470" y="142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9" name="Freeform 57"/>
                <p:cNvSpPr>
                  <a:spLocks/>
                </p:cNvSpPr>
                <p:nvPr/>
              </p:nvSpPr>
              <p:spPr bwMode="auto">
                <a:xfrm>
                  <a:off x="3457" y="1574"/>
                  <a:ext cx="465" cy="225"/>
                </a:xfrm>
                <a:custGeom>
                  <a:avLst/>
                  <a:gdLst>
                    <a:gd name="T0" fmla="*/ 465 w 465"/>
                    <a:gd name="T1" fmla="*/ 173 h 225"/>
                    <a:gd name="T2" fmla="*/ 387 w 465"/>
                    <a:gd name="T3" fmla="*/ 0 h 225"/>
                    <a:gd name="T4" fmla="*/ 0 w 465"/>
                    <a:gd name="T5" fmla="*/ 55 h 225"/>
                    <a:gd name="T6" fmla="*/ 85 w 465"/>
                    <a:gd name="T7" fmla="*/ 225 h 225"/>
                    <a:gd name="T8" fmla="*/ 465 w 465"/>
                    <a:gd name="T9" fmla="*/ 173 h 2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5" h="225">
                      <a:moveTo>
                        <a:pt x="465" y="173"/>
                      </a:moveTo>
                      <a:lnTo>
                        <a:pt x="387" y="0"/>
                      </a:lnTo>
                      <a:lnTo>
                        <a:pt x="0" y="55"/>
                      </a:lnTo>
                      <a:lnTo>
                        <a:pt x="85" y="225"/>
                      </a:lnTo>
                      <a:lnTo>
                        <a:pt x="465" y="173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0" name="Freeform 94"/>
                <p:cNvSpPr>
                  <a:spLocks/>
                </p:cNvSpPr>
                <p:nvPr/>
              </p:nvSpPr>
              <p:spPr bwMode="auto">
                <a:xfrm>
                  <a:off x="3844" y="1574"/>
                  <a:ext cx="92" cy="518"/>
                </a:xfrm>
                <a:custGeom>
                  <a:avLst/>
                  <a:gdLst>
                    <a:gd name="T0" fmla="*/ 78 w 92"/>
                    <a:gd name="T1" fmla="*/ 173 h 518"/>
                    <a:gd name="T2" fmla="*/ 0 w 92"/>
                    <a:gd name="T3" fmla="*/ 0 h 518"/>
                    <a:gd name="T4" fmla="*/ 14 w 92"/>
                    <a:gd name="T5" fmla="*/ 376 h 518"/>
                    <a:gd name="T6" fmla="*/ 92 w 92"/>
                    <a:gd name="T7" fmla="*/ 518 h 518"/>
                    <a:gd name="T8" fmla="*/ 78 w 92"/>
                    <a:gd name="T9" fmla="*/ 173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518">
                      <a:moveTo>
                        <a:pt x="78" y="173"/>
                      </a:moveTo>
                      <a:lnTo>
                        <a:pt x="0" y="0"/>
                      </a:lnTo>
                      <a:lnTo>
                        <a:pt x="14" y="376"/>
                      </a:lnTo>
                      <a:lnTo>
                        <a:pt x="92" y="518"/>
                      </a:lnTo>
                      <a:lnTo>
                        <a:pt x="78" y="1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1" name="Freeform 114"/>
                <p:cNvSpPr>
                  <a:spLocks/>
                </p:cNvSpPr>
                <p:nvPr/>
              </p:nvSpPr>
              <p:spPr bwMode="auto">
                <a:xfrm>
                  <a:off x="3454" y="1574"/>
                  <a:ext cx="401" cy="421"/>
                </a:xfrm>
                <a:custGeom>
                  <a:avLst/>
                  <a:gdLst>
                    <a:gd name="T0" fmla="*/ 387 w 401"/>
                    <a:gd name="T1" fmla="*/ 0 h 421"/>
                    <a:gd name="T2" fmla="*/ 0 w 401"/>
                    <a:gd name="T3" fmla="*/ 55 h 421"/>
                    <a:gd name="T4" fmla="*/ 9 w 401"/>
                    <a:gd name="T5" fmla="*/ 421 h 421"/>
                    <a:gd name="T6" fmla="*/ 401 w 401"/>
                    <a:gd name="T7" fmla="*/ 376 h 421"/>
                    <a:gd name="T8" fmla="*/ 387 w 401"/>
                    <a:gd name="T9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1">
                      <a:moveTo>
                        <a:pt x="387" y="0"/>
                      </a:moveTo>
                      <a:lnTo>
                        <a:pt x="0" y="55"/>
                      </a:lnTo>
                      <a:lnTo>
                        <a:pt x="9" y="421"/>
                      </a:lnTo>
                      <a:lnTo>
                        <a:pt x="401" y="376"/>
                      </a:lnTo>
                      <a:lnTo>
                        <a:pt x="387" y="0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0" name="Group 180"/>
              <p:cNvGrpSpPr>
                <a:grpSpLocks/>
              </p:cNvGrpSpPr>
              <p:nvPr/>
            </p:nvGrpSpPr>
            <p:grpSpPr bwMode="auto">
              <a:xfrm>
                <a:off x="3463" y="2145"/>
                <a:ext cx="492" cy="525"/>
                <a:chOff x="3463" y="2032"/>
                <a:chExt cx="492" cy="525"/>
              </a:xfrm>
            </p:grpSpPr>
            <p:sp>
              <p:nvSpPr>
                <p:cNvPr id="790" name="Freeform 39"/>
                <p:cNvSpPr>
                  <a:spLocks/>
                </p:cNvSpPr>
                <p:nvPr/>
              </p:nvSpPr>
              <p:spPr bwMode="auto">
                <a:xfrm>
                  <a:off x="3551" y="2167"/>
                  <a:ext cx="404" cy="390"/>
                </a:xfrm>
                <a:custGeom>
                  <a:avLst/>
                  <a:gdLst>
                    <a:gd name="T0" fmla="*/ 390 w 404"/>
                    <a:gd name="T1" fmla="*/ 0 h 390"/>
                    <a:gd name="T2" fmla="*/ 0 w 404"/>
                    <a:gd name="T3" fmla="*/ 43 h 390"/>
                    <a:gd name="T4" fmla="*/ 10 w 404"/>
                    <a:gd name="T5" fmla="*/ 390 h 390"/>
                    <a:gd name="T6" fmla="*/ 404 w 404"/>
                    <a:gd name="T7" fmla="*/ 359 h 390"/>
                    <a:gd name="T8" fmla="*/ 390 w 404"/>
                    <a:gd name="T9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4" h="390">
                      <a:moveTo>
                        <a:pt x="390" y="0"/>
                      </a:moveTo>
                      <a:lnTo>
                        <a:pt x="0" y="43"/>
                      </a:lnTo>
                      <a:lnTo>
                        <a:pt x="10" y="390"/>
                      </a:lnTo>
                      <a:lnTo>
                        <a:pt x="404" y="359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1" name="Freeform 16"/>
                <p:cNvSpPr>
                  <a:spLocks/>
                </p:cNvSpPr>
                <p:nvPr/>
              </p:nvSpPr>
              <p:spPr bwMode="auto">
                <a:xfrm>
                  <a:off x="3466" y="2075"/>
                  <a:ext cx="95" cy="482"/>
                </a:xfrm>
                <a:custGeom>
                  <a:avLst/>
                  <a:gdLst>
                    <a:gd name="T0" fmla="*/ 85 w 95"/>
                    <a:gd name="T1" fmla="*/ 135 h 482"/>
                    <a:gd name="T2" fmla="*/ 0 w 95"/>
                    <a:gd name="T3" fmla="*/ 0 h 482"/>
                    <a:gd name="T4" fmla="*/ 10 w 95"/>
                    <a:gd name="T5" fmla="*/ 380 h 482"/>
                    <a:gd name="T6" fmla="*/ 95 w 95"/>
                    <a:gd name="T7" fmla="*/ 482 h 482"/>
                    <a:gd name="T8" fmla="*/ 85 w 95"/>
                    <a:gd name="T9" fmla="*/ 135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482">
                      <a:moveTo>
                        <a:pt x="85" y="135"/>
                      </a:moveTo>
                      <a:lnTo>
                        <a:pt x="0" y="0"/>
                      </a:lnTo>
                      <a:lnTo>
                        <a:pt x="10" y="380"/>
                      </a:lnTo>
                      <a:lnTo>
                        <a:pt x="95" y="482"/>
                      </a:lnTo>
                      <a:lnTo>
                        <a:pt x="85" y="135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2" name="Freeform 81"/>
                <p:cNvSpPr>
                  <a:spLocks/>
                </p:cNvSpPr>
                <p:nvPr/>
              </p:nvSpPr>
              <p:spPr bwMode="auto">
                <a:xfrm>
                  <a:off x="3476" y="2425"/>
                  <a:ext cx="479" cy="132"/>
                </a:xfrm>
                <a:custGeom>
                  <a:avLst/>
                  <a:gdLst>
                    <a:gd name="T0" fmla="*/ 479 w 479"/>
                    <a:gd name="T1" fmla="*/ 101 h 132"/>
                    <a:gd name="T2" fmla="*/ 404 w 479"/>
                    <a:gd name="T3" fmla="*/ 0 h 132"/>
                    <a:gd name="T4" fmla="*/ 0 w 479"/>
                    <a:gd name="T5" fmla="*/ 30 h 132"/>
                    <a:gd name="T6" fmla="*/ 85 w 479"/>
                    <a:gd name="T7" fmla="*/ 132 h 132"/>
                    <a:gd name="T8" fmla="*/ 479 w 479"/>
                    <a:gd name="T9" fmla="*/ 101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9" h="132">
                      <a:moveTo>
                        <a:pt x="479" y="101"/>
                      </a:moveTo>
                      <a:lnTo>
                        <a:pt x="404" y="0"/>
                      </a:lnTo>
                      <a:lnTo>
                        <a:pt x="0" y="30"/>
                      </a:lnTo>
                      <a:lnTo>
                        <a:pt x="85" y="132"/>
                      </a:lnTo>
                      <a:lnTo>
                        <a:pt x="479" y="101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3" name="Freeform 60"/>
                <p:cNvSpPr>
                  <a:spLocks/>
                </p:cNvSpPr>
                <p:nvPr/>
              </p:nvSpPr>
              <p:spPr bwMode="auto">
                <a:xfrm>
                  <a:off x="3466" y="2032"/>
                  <a:ext cx="475" cy="178"/>
                </a:xfrm>
                <a:custGeom>
                  <a:avLst/>
                  <a:gdLst>
                    <a:gd name="T0" fmla="*/ 475 w 475"/>
                    <a:gd name="T1" fmla="*/ 135 h 178"/>
                    <a:gd name="T2" fmla="*/ 397 w 475"/>
                    <a:gd name="T3" fmla="*/ 0 h 178"/>
                    <a:gd name="T4" fmla="*/ 0 w 475"/>
                    <a:gd name="T5" fmla="*/ 43 h 178"/>
                    <a:gd name="T6" fmla="*/ 85 w 475"/>
                    <a:gd name="T7" fmla="*/ 178 h 178"/>
                    <a:gd name="T8" fmla="*/ 475 w 475"/>
                    <a:gd name="T9" fmla="*/ 135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5" h="178">
                      <a:moveTo>
                        <a:pt x="475" y="135"/>
                      </a:moveTo>
                      <a:lnTo>
                        <a:pt x="397" y="0"/>
                      </a:lnTo>
                      <a:lnTo>
                        <a:pt x="0" y="43"/>
                      </a:lnTo>
                      <a:lnTo>
                        <a:pt x="85" y="178"/>
                      </a:lnTo>
                      <a:lnTo>
                        <a:pt x="475" y="135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4" name="Freeform 97"/>
                <p:cNvSpPr>
                  <a:spLocks/>
                </p:cNvSpPr>
                <p:nvPr/>
              </p:nvSpPr>
              <p:spPr bwMode="auto">
                <a:xfrm>
                  <a:off x="3863" y="2032"/>
                  <a:ext cx="92" cy="494"/>
                </a:xfrm>
                <a:custGeom>
                  <a:avLst/>
                  <a:gdLst>
                    <a:gd name="T0" fmla="*/ 78 w 92"/>
                    <a:gd name="T1" fmla="*/ 135 h 494"/>
                    <a:gd name="T2" fmla="*/ 0 w 92"/>
                    <a:gd name="T3" fmla="*/ 0 h 494"/>
                    <a:gd name="T4" fmla="*/ 17 w 92"/>
                    <a:gd name="T5" fmla="*/ 393 h 494"/>
                    <a:gd name="T6" fmla="*/ 92 w 92"/>
                    <a:gd name="T7" fmla="*/ 494 h 494"/>
                    <a:gd name="T8" fmla="*/ 78 w 92"/>
                    <a:gd name="T9" fmla="*/ 13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494">
                      <a:moveTo>
                        <a:pt x="78" y="135"/>
                      </a:moveTo>
                      <a:lnTo>
                        <a:pt x="0" y="0"/>
                      </a:lnTo>
                      <a:lnTo>
                        <a:pt x="17" y="393"/>
                      </a:lnTo>
                      <a:lnTo>
                        <a:pt x="92" y="494"/>
                      </a:lnTo>
                      <a:lnTo>
                        <a:pt x="78" y="13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5" name="Freeform 117"/>
                <p:cNvSpPr>
                  <a:spLocks/>
                </p:cNvSpPr>
                <p:nvPr/>
              </p:nvSpPr>
              <p:spPr bwMode="auto">
                <a:xfrm>
                  <a:off x="3463" y="2032"/>
                  <a:ext cx="414" cy="423"/>
                </a:xfrm>
                <a:custGeom>
                  <a:avLst/>
                  <a:gdLst>
                    <a:gd name="T0" fmla="*/ 397 w 414"/>
                    <a:gd name="T1" fmla="*/ 0 h 423"/>
                    <a:gd name="T2" fmla="*/ 0 w 414"/>
                    <a:gd name="T3" fmla="*/ 43 h 423"/>
                    <a:gd name="T4" fmla="*/ 10 w 414"/>
                    <a:gd name="T5" fmla="*/ 423 h 423"/>
                    <a:gd name="T6" fmla="*/ 414 w 414"/>
                    <a:gd name="T7" fmla="*/ 393 h 423"/>
                    <a:gd name="T8" fmla="*/ 397 w 414"/>
                    <a:gd name="T9" fmla="*/ 0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4" h="423">
                      <a:moveTo>
                        <a:pt x="397" y="0"/>
                      </a:moveTo>
                      <a:lnTo>
                        <a:pt x="0" y="43"/>
                      </a:lnTo>
                      <a:lnTo>
                        <a:pt x="10" y="423"/>
                      </a:lnTo>
                      <a:lnTo>
                        <a:pt x="414" y="393"/>
                      </a:lnTo>
                      <a:lnTo>
                        <a:pt x="397" y="0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1" name="Group 179"/>
              <p:cNvGrpSpPr>
                <a:grpSpLocks/>
              </p:cNvGrpSpPr>
              <p:nvPr/>
            </p:nvGrpSpPr>
            <p:grpSpPr bwMode="auto">
              <a:xfrm>
                <a:off x="3475" y="2625"/>
                <a:ext cx="502" cy="484"/>
                <a:chOff x="3475" y="2512"/>
                <a:chExt cx="502" cy="484"/>
              </a:xfrm>
            </p:grpSpPr>
            <p:sp>
              <p:nvSpPr>
                <p:cNvPr id="784" name="Freeform 42"/>
                <p:cNvSpPr>
                  <a:spLocks/>
                </p:cNvSpPr>
                <p:nvPr/>
              </p:nvSpPr>
              <p:spPr bwMode="auto">
                <a:xfrm>
                  <a:off x="3563" y="2606"/>
                  <a:ext cx="414" cy="390"/>
                </a:xfrm>
                <a:custGeom>
                  <a:avLst/>
                  <a:gdLst>
                    <a:gd name="T0" fmla="*/ 397 w 414"/>
                    <a:gd name="T1" fmla="*/ 0 h 390"/>
                    <a:gd name="T2" fmla="*/ 0 w 414"/>
                    <a:gd name="T3" fmla="*/ 29 h 390"/>
                    <a:gd name="T4" fmla="*/ 10 w 414"/>
                    <a:gd name="T5" fmla="*/ 390 h 390"/>
                    <a:gd name="T6" fmla="*/ 414 w 414"/>
                    <a:gd name="T7" fmla="*/ 374 h 390"/>
                    <a:gd name="T8" fmla="*/ 397 w 414"/>
                    <a:gd name="T9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4" h="390">
                      <a:moveTo>
                        <a:pt x="397" y="0"/>
                      </a:moveTo>
                      <a:lnTo>
                        <a:pt x="0" y="29"/>
                      </a:lnTo>
                      <a:lnTo>
                        <a:pt x="10" y="390"/>
                      </a:lnTo>
                      <a:lnTo>
                        <a:pt x="414" y="374"/>
                      </a:lnTo>
                      <a:lnTo>
                        <a:pt x="397" y="0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5" name="Freeform 20"/>
                <p:cNvSpPr>
                  <a:spLocks/>
                </p:cNvSpPr>
                <p:nvPr/>
              </p:nvSpPr>
              <p:spPr bwMode="auto">
                <a:xfrm>
                  <a:off x="3478" y="2543"/>
                  <a:ext cx="95" cy="453"/>
                </a:xfrm>
                <a:custGeom>
                  <a:avLst/>
                  <a:gdLst>
                    <a:gd name="T0" fmla="*/ 85 w 95"/>
                    <a:gd name="T1" fmla="*/ 92 h 453"/>
                    <a:gd name="T2" fmla="*/ 0 w 95"/>
                    <a:gd name="T3" fmla="*/ 0 h 453"/>
                    <a:gd name="T4" fmla="*/ 7 w 95"/>
                    <a:gd name="T5" fmla="*/ 396 h 453"/>
                    <a:gd name="T6" fmla="*/ 95 w 95"/>
                    <a:gd name="T7" fmla="*/ 453 h 453"/>
                    <a:gd name="T8" fmla="*/ 85 w 95"/>
                    <a:gd name="T9" fmla="*/ 92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453">
                      <a:moveTo>
                        <a:pt x="85" y="92"/>
                      </a:moveTo>
                      <a:lnTo>
                        <a:pt x="0" y="0"/>
                      </a:lnTo>
                      <a:lnTo>
                        <a:pt x="7" y="396"/>
                      </a:lnTo>
                      <a:lnTo>
                        <a:pt x="95" y="453"/>
                      </a:lnTo>
                      <a:lnTo>
                        <a:pt x="85" y="92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6" name="Freeform 85"/>
                <p:cNvSpPr>
                  <a:spLocks/>
                </p:cNvSpPr>
                <p:nvPr/>
              </p:nvSpPr>
              <p:spPr bwMode="auto">
                <a:xfrm>
                  <a:off x="3485" y="2921"/>
                  <a:ext cx="492" cy="75"/>
                </a:xfrm>
                <a:custGeom>
                  <a:avLst/>
                  <a:gdLst>
                    <a:gd name="T0" fmla="*/ 492 w 492"/>
                    <a:gd name="T1" fmla="*/ 59 h 75"/>
                    <a:gd name="T2" fmla="*/ 414 w 492"/>
                    <a:gd name="T3" fmla="*/ 0 h 75"/>
                    <a:gd name="T4" fmla="*/ 0 w 492"/>
                    <a:gd name="T5" fmla="*/ 18 h 75"/>
                    <a:gd name="T6" fmla="*/ 88 w 492"/>
                    <a:gd name="T7" fmla="*/ 75 h 75"/>
                    <a:gd name="T8" fmla="*/ 492 w 492"/>
                    <a:gd name="T9" fmla="*/ 59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2" h="75">
                      <a:moveTo>
                        <a:pt x="492" y="59"/>
                      </a:moveTo>
                      <a:lnTo>
                        <a:pt x="414" y="0"/>
                      </a:lnTo>
                      <a:lnTo>
                        <a:pt x="0" y="18"/>
                      </a:lnTo>
                      <a:lnTo>
                        <a:pt x="88" y="75"/>
                      </a:lnTo>
                      <a:lnTo>
                        <a:pt x="492" y="59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7" name="Freeform 64"/>
                <p:cNvSpPr>
                  <a:spLocks/>
                </p:cNvSpPr>
                <p:nvPr/>
              </p:nvSpPr>
              <p:spPr bwMode="auto">
                <a:xfrm>
                  <a:off x="3478" y="2512"/>
                  <a:ext cx="482" cy="123"/>
                </a:xfrm>
                <a:custGeom>
                  <a:avLst/>
                  <a:gdLst>
                    <a:gd name="T0" fmla="*/ 482 w 482"/>
                    <a:gd name="T1" fmla="*/ 94 h 123"/>
                    <a:gd name="T2" fmla="*/ 404 w 482"/>
                    <a:gd name="T3" fmla="*/ 0 h 123"/>
                    <a:gd name="T4" fmla="*/ 0 w 482"/>
                    <a:gd name="T5" fmla="*/ 31 h 123"/>
                    <a:gd name="T6" fmla="*/ 85 w 482"/>
                    <a:gd name="T7" fmla="*/ 123 h 123"/>
                    <a:gd name="T8" fmla="*/ 482 w 482"/>
                    <a:gd name="T9" fmla="*/ 94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2" h="123">
                      <a:moveTo>
                        <a:pt x="482" y="94"/>
                      </a:moveTo>
                      <a:lnTo>
                        <a:pt x="404" y="0"/>
                      </a:lnTo>
                      <a:lnTo>
                        <a:pt x="0" y="31"/>
                      </a:lnTo>
                      <a:lnTo>
                        <a:pt x="85" y="123"/>
                      </a:lnTo>
                      <a:lnTo>
                        <a:pt x="482" y="94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8" name="Freeform 101"/>
                <p:cNvSpPr>
                  <a:spLocks/>
                </p:cNvSpPr>
                <p:nvPr/>
              </p:nvSpPr>
              <p:spPr bwMode="auto">
                <a:xfrm>
                  <a:off x="3882" y="2512"/>
                  <a:ext cx="95" cy="468"/>
                </a:xfrm>
                <a:custGeom>
                  <a:avLst/>
                  <a:gdLst>
                    <a:gd name="T0" fmla="*/ 78 w 95"/>
                    <a:gd name="T1" fmla="*/ 94 h 468"/>
                    <a:gd name="T2" fmla="*/ 0 w 95"/>
                    <a:gd name="T3" fmla="*/ 0 h 468"/>
                    <a:gd name="T4" fmla="*/ 17 w 95"/>
                    <a:gd name="T5" fmla="*/ 409 h 468"/>
                    <a:gd name="T6" fmla="*/ 95 w 95"/>
                    <a:gd name="T7" fmla="*/ 468 h 468"/>
                    <a:gd name="T8" fmla="*/ 78 w 95"/>
                    <a:gd name="T9" fmla="*/ 94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468">
                      <a:moveTo>
                        <a:pt x="78" y="94"/>
                      </a:moveTo>
                      <a:lnTo>
                        <a:pt x="0" y="0"/>
                      </a:lnTo>
                      <a:lnTo>
                        <a:pt x="17" y="409"/>
                      </a:lnTo>
                      <a:lnTo>
                        <a:pt x="95" y="468"/>
                      </a:lnTo>
                      <a:lnTo>
                        <a:pt x="78" y="9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9" name="Freeform 122"/>
                <p:cNvSpPr>
                  <a:spLocks/>
                </p:cNvSpPr>
                <p:nvPr/>
              </p:nvSpPr>
              <p:spPr bwMode="auto">
                <a:xfrm>
                  <a:off x="3475" y="2512"/>
                  <a:ext cx="421" cy="427"/>
                </a:xfrm>
                <a:custGeom>
                  <a:avLst/>
                  <a:gdLst>
                    <a:gd name="T0" fmla="*/ 404 w 421"/>
                    <a:gd name="T1" fmla="*/ 0 h 427"/>
                    <a:gd name="T2" fmla="*/ 0 w 421"/>
                    <a:gd name="T3" fmla="*/ 31 h 427"/>
                    <a:gd name="T4" fmla="*/ 7 w 421"/>
                    <a:gd name="T5" fmla="*/ 427 h 427"/>
                    <a:gd name="T6" fmla="*/ 421 w 421"/>
                    <a:gd name="T7" fmla="*/ 409 h 427"/>
                    <a:gd name="T8" fmla="*/ 404 w 421"/>
                    <a:gd name="T9" fmla="*/ 0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1" h="427">
                      <a:moveTo>
                        <a:pt x="404" y="0"/>
                      </a:moveTo>
                      <a:lnTo>
                        <a:pt x="0" y="31"/>
                      </a:lnTo>
                      <a:lnTo>
                        <a:pt x="7" y="427"/>
                      </a:lnTo>
                      <a:lnTo>
                        <a:pt x="421" y="409"/>
                      </a:lnTo>
                      <a:lnTo>
                        <a:pt x="404" y="0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2" name="Group 178"/>
              <p:cNvGrpSpPr>
                <a:grpSpLocks/>
              </p:cNvGrpSpPr>
              <p:nvPr/>
            </p:nvGrpSpPr>
            <p:grpSpPr bwMode="auto">
              <a:xfrm>
                <a:off x="3485" y="3128"/>
                <a:ext cx="513" cy="442"/>
                <a:chOff x="3485" y="3015"/>
                <a:chExt cx="513" cy="442"/>
              </a:xfrm>
            </p:grpSpPr>
            <p:sp>
              <p:nvSpPr>
                <p:cNvPr id="778" name="Freeform 46"/>
                <p:cNvSpPr>
                  <a:spLocks/>
                </p:cNvSpPr>
                <p:nvPr/>
              </p:nvSpPr>
              <p:spPr bwMode="auto">
                <a:xfrm>
                  <a:off x="3575" y="3062"/>
                  <a:ext cx="423" cy="395"/>
                </a:xfrm>
                <a:custGeom>
                  <a:avLst/>
                  <a:gdLst>
                    <a:gd name="T0" fmla="*/ 406 w 423"/>
                    <a:gd name="T1" fmla="*/ 0 h 395"/>
                    <a:gd name="T2" fmla="*/ 0 w 423"/>
                    <a:gd name="T3" fmla="*/ 17 h 395"/>
                    <a:gd name="T4" fmla="*/ 9 w 423"/>
                    <a:gd name="T5" fmla="*/ 395 h 395"/>
                    <a:gd name="T6" fmla="*/ 423 w 423"/>
                    <a:gd name="T7" fmla="*/ 390 h 395"/>
                    <a:gd name="T8" fmla="*/ 406 w 423"/>
                    <a:gd name="T9" fmla="*/ 0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3" h="395">
                      <a:moveTo>
                        <a:pt x="406" y="0"/>
                      </a:moveTo>
                      <a:lnTo>
                        <a:pt x="0" y="17"/>
                      </a:lnTo>
                      <a:lnTo>
                        <a:pt x="9" y="395"/>
                      </a:lnTo>
                      <a:lnTo>
                        <a:pt x="423" y="390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9" name="Freeform 24"/>
                <p:cNvSpPr>
                  <a:spLocks/>
                </p:cNvSpPr>
                <p:nvPr/>
              </p:nvSpPr>
              <p:spPr bwMode="auto">
                <a:xfrm>
                  <a:off x="3488" y="3029"/>
                  <a:ext cx="96" cy="428"/>
                </a:xfrm>
                <a:custGeom>
                  <a:avLst/>
                  <a:gdLst>
                    <a:gd name="T0" fmla="*/ 87 w 96"/>
                    <a:gd name="T1" fmla="*/ 50 h 428"/>
                    <a:gd name="T2" fmla="*/ 0 w 96"/>
                    <a:gd name="T3" fmla="*/ 0 h 428"/>
                    <a:gd name="T4" fmla="*/ 9 w 96"/>
                    <a:gd name="T5" fmla="*/ 418 h 428"/>
                    <a:gd name="T6" fmla="*/ 96 w 96"/>
                    <a:gd name="T7" fmla="*/ 428 h 428"/>
                    <a:gd name="T8" fmla="*/ 87 w 96"/>
                    <a:gd name="T9" fmla="*/ 50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428">
                      <a:moveTo>
                        <a:pt x="87" y="50"/>
                      </a:moveTo>
                      <a:lnTo>
                        <a:pt x="0" y="0"/>
                      </a:lnTo>
                      <a:lnTo>
                        <a:pt x="9" y="418"/>
                      </a:lnTo>
                      <a:lnTo>
                        <a:pt x="96" y="428"/>
                      </a:lnTo>
                      <a:lnTo>
                        <a:pt x="87" y="5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0" name="Freeform 87"/>
                <p:cNvSpPr>
                  <a:spLocks/>
                </p:cNvSpPr>
                <p:nvPr/>
              </p:nvSpPr>
              <p:spPr bwMode="auto">
                <a:xfrm>
                  <a:off x="3497" y="3443"/>
                  <a:ext cx="501" cy="14"/>
                </a:xfrm>
                <a:custGeom>
                  <a:avLst/>
                  <a:gdLst>
                    <a:gd name="T0" fmla="*/ 0 w 501"/>
                    <a:gd name="T1" fmla="*/ 4 h 14"/>
                    <a:gd name="T2" fmla="*/ 87 w 501"/>
                    <a:gd name="T3" fmla="*/ 14 h 14"/>
                    <a:gd name="T4" fmla="*/ 501 w 501"/>
                    <a:gd name="T5" fmla="*/ 9 h 14"/>
                    <a:gd name="T6" fmla="*/ 423 w 501"/>
                    <a:gd name="T7" fmla="*/ 0 h 14"/>
                    <a:gd name="T8" fmla="*/ 0 w 501"/>
                    <a:gd name="T9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1" h="14">
                      <a:moveTo>
                        <a:pt x="0" y="4"/>
                      </a:moveTo>
                      <a:lnTo>
                        <a:pt x="87" y="14"/>
                      </a:lnTo>
                      <a:lnTo>
                        <a:pt x="501" y="9"/>
                      </a:lnTo>
                      <a:lnTo>
                        <a:pt x="423" y="0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1" name="Freeform 68"/>
                <p:cNvSpPr>
                  <a:spLocks/>
                </p:cNvSpPr>
                <p:nvPr/>
              </p:nvSpPr>
              <p:spPr bwMode="auto">
                <a:xfrm>
                  <a:off x="3488" y="3015"/>
                  <a:ext cx="493" cy="64"/>
                </a:xfrm>
                <a:custGeom>
                  <a:avLst/>
                  <a:gdLst>
                    <a:gd name="T0" fmla="*/ 493 w 493"/>
                    <a:gd name="T1" fmla="*/ 47 h 64"/>
                    <a:gd name="T2" fmla="*/ 415 w 493"/>
                    <a:gd name="T3" fmla="*/ 0 h 64"/>
                    <a:gd name="T4" fmla="*/ 0 w 493"/>
                    <a:gd name="T5" fmla="*/ 14 h 64"/>
                    <a:gd name="T6" fmla="*/ 87 w 493"/>
                    <a:gd name="T7" fmla="*/ 64 h 64"/>
                    <a:gd name="T8" fmla="*/ 493 w 493"/>
                    <a:gd name="T9" fmla="*/ 4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3" h="64">
                      <a:moveTo>
                        <a:pt x="493" y="47"/>
                      </a:moveTo>
                      <a:lnTo>
                        <a:pt x="415" y="0"/>
                      </a:lnTo>
                      <a:lnTo>
                        <a:pt x="0" y="14"/>
                      </a:lnTo>
                      <a:lnTo>
                        <a:pt x="87" y="64"/>
                      </a:lnTo>
                      <a:lnTo>
                        <a:pt x="493" y="47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2" name="Freeform 105"/>
                <p:cNvSpPr>
                  <a:spLocks/>
                </p:cNvSpPr>
                <p:nvPr/>
              </p:nvSpPr>
              <p:spPr bwMode="auto">
                <a:xfrm>
                  <a:off x="3903" y="3015"/>
                  <a:ext cx="95" cy="437"/>
                </a:xfrm>
                <a:custGeom>
                  <a:avLst/>
                  <a:gdLst>
                    <a:gd name="T0" fmla="*/ 78 w 95"/>
                    <a:gd name="T1" fmla="*/ 47 h 437"/>
                    <a:gd name="T2" fmla="*/ 0 w 95"/>
                    <a:gd name="T3" fmla="*/ 0 h 437"/>
                    <a:gd name="T4" fmla="*/ 17 w 95"/>
                    <a:gd name="T5" fmla="*/ 428 h 437"/>
                    <a:gd name="T6" fmla="*/ 95 w 95"/>
                    <a:gd name="T7" fmla="*/ 437 h 437"/>
                    <a:gd name="T8" fmla="*/ 78 w 95"/>
                    <a:gd name="T9" fmla="*/ 47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437">
                      <a:moveTo>
                        <a:pt x="78" y="47"/>
                      </a:moveTo>
                      <a:lnTo>
                        <a:pt x="0" y="0"/>
                      </a:lnTo>
                      <a:lnTo>
                        <a:pt x="17" y="428"/>
                      </a:lnTo>
                      <a:lnTo>
                        <a:pt x="95" y="437"/>
                      </a:lnTo>
                      <a:lnTo>
                        <a:pt x="78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3" name="Freeform 125"/>
                <p:cNvSpPr>
                  <a:spLocks/>
                </p:cNvSpPr>
                <p:nvPr/>
              </p:nvSpPr>
              <p:spPr bwMode="auto">
                <a:xfrm>
                  <a:off x="3485" y="3015"/>
                  <a:ext cx="432" cy="432"/>
                </a:xfrm>
                <a:custGeom>
                  <a:avLst/>
                  <a:gdLst>
                    <a:gd name="T0" fmla="*/ 415 w 432"/>
                    <a:gd name="T1" fmla="*/ 0 h 432"/>
                    <a:gd name="T2" fmla="*/ 0 w 432"/>
                    <a:gd name="T3" fmla="*/ 14 h 432"/>
                    <a:gd name="T4" fmla="*/ 9 w 432"/>
                    <a:gd name="T5" fmla="*/ 432 h 432"/>
                    <a:gd name="T6" fmla="*/ 432 w 432"/>
                    <a:gd name="T7" fmla="*/ 428 h 432"/>
                    <a:gd name="T8" fmla="*/ 415 w 432"/>
                    <a:gd name="T9" fmla="*/ 0 h 4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432">
                      <a:moveTo>
                        <a:pt x="415" y="0"/>
                      </a:moveTo>
                      <a:lnTo>
                        <a:pt x="0" y="14"/>
                      </a:lnTo>
                      <a:lnTo>
                        <a:pt x="9" y="432"/>
                      </a:lnTo>
                      <a:lnTo>
                        <a:pt x="432" y="428"/>
                      </a:lnTo>
                      <a:lnTo>
                        <a:pt x="415" y="0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3" name="Group 177"/>
              <p:cNvGrpSpPr>
                <a:grpSpLocks/>
              </p:cNvGrpSpPr>
              <p:nvPr/>
            </p:nvGrpSpPr>
            <p:grpSpPr bwMode="auto">
              <a:xfrm>
                <a:off x="3496" y="3652"/>
                <a:ext cx="523" cy="452"/>
                <a:chOff x="3496" y="3539"/>
                <a:chExt cx="523" cy="452"/>
              </a:xfrm>
            </p:grpSpPr>
            <p:sp>
              <p:nvSpPr>
                <p:cNvPr id="772" name="Freeform 11"/>
                <p:cNvSpPr>
                  <a:spLocks/>
                </p:cNvSpPr>
                <p:nvPr/>
              </p:nvSpPr>
              <p:spPr bwMode="auto">
                <a:xfrm>
                  <a:off x="3509" y="3934"/>
                  <a:ext cx="510" cy="57"/>
                </a:xfrm>
                <a:custGeom>
                  <a:avLst/>
                  <a:gdLst>
                    <a:gd name="T0" fmla="*/ 0 w 510"/>
                    <a:gd name="T1" fmla="*/ 42 h 57"/>
                    <a:gd name="T2" fmla="*/ 434 w 510"/>
                    <a:gd name="T3" fmla="*/ 57 h 57"/>
                    <a:gd name="T4" fmla="*/ 510 w 510"/>
                    <a:gd name="T5" fmla="*/ 14 h 57"/>
                    <a:gd name="T6" fmla="*/ 87 w 510"/>
                    <a:gd name="T7" fmla="*/ 0 h 57"/>
                    <a:gd name="T8" fmla="*/ 0 w 510"/>
                    <a:gd name="T9" fmla="*/ 4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0" h="57">
                      <a:moveTo>
                        <a:pt x="0" y="42"/>
                      </a:moveTo>
                      <a:lnTo>
                        <a:pt x="434" y="57"/>
                      </a:lnTo>
                      <a:lnTo>
                        <a:pt x="510" y="14"/>
                      </a:lnTo>
                      <a:lnTo>
                        <a:pt x="87" y="0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rgbClr val="8A8A8A">
                    <a:alpha val="92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3" name="Freeform 49"/>
                <p:cNvSpPr>
                  <a:spLocks/>
                </p:cNvSpPr>
                <p:nvPr/>
              </p:nvSpPr>
              <p:spPr bwMode="auto">
                <a:xfrm>
                  <a:off x="3587" y="3539"/>
                  <a:ext cx="432" cy="409"/>
                </a:xfrm>
                <a:custGeom>
                  <a:avLst/>
                  <a:gdLst>
                    <a:gd name="T0" fmla="*/ 0 w 432"/>
                    <a:gd name="T1" fmla="*/ 3 h 409"/>
                    <a:gd name="T2" fmla="*/ 9 w 432"/>
                    <a:gd name="T3" fmla="*/ 395 h 409"/>
                    <a:gd name="T4" fmla="*/ 432 w 432"/>
                    <a:gd name="T5" fmla="*/ 409 h 409"/>
                    <a:gd name="T6" fmla="*/ 416 w 432"/>
                    <a:gd name="T7" fmla="*/ 0 h 409"/>
                    <a:gd name="T8" fmla="*/ 0 w 432"/>
                    <a:gd name="T9" fmla="*/ 3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409">
                      <a:moveTo>
                        <a:pt x="0" y="3"/>
                      </a:moveTo>
                      <a:lnTo>
                        <a:pt x="9" y="395"/>
                      </a:lnTo>
                      <a:lnTo>
                        <a:pt x="432" y="409"/>
                      </a:lnTo>
                      <a:lnTo>
                        <a:pt x="416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4" name="Freeform 29"/>
                <p:cNvSpPr>
                  <a:spLocks/>
                </p:cNvSpPr>
                <p:nvPr/>
              </p:nvSpPr>
              <p:spPr bwMode="auto">
                <a:xfrm>
                  <a:off x="3499" y="3539"/>
                  <a:ext cx="97" cy="437"/>
                </a:xfrm>
                <a:custGeom>
                  <a:avLst/>
                  <a:gdLst>
                    <a:gd name="T0" fmla="*/ 0 w 97"/>
                    <a:gd name="T1" fmla="*/ 0 h 437"/>
                    <a:gd name="T2" fmla="*/ 10 w 97"/>
                    <a:gd name="T3" fmla="*/ 437 h 437"/>
                    <a:gd name="T4" fmla="*/ 97 w 97"/>
                    <a:gd name="T5" fmla="*/ 395 h 437"/>
                    <a:gd name="T6" fmla="*/ 88 w 97"/>
                    <a:gd name="T7" fmla="*/ 3 h 437"/>
                    <a:gd name="T8" fmla="*/ 0 w 97"/>
                    <a:gd name="T9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437">
                      <a:moveTo>
                        <a:pt x="0" y="0"/>
                      </a:moveTo>
                      <a:lnTo>
                        <a:pt x="10" y="437"/>
                      </a:lnTo>
                      <a:lnTo>
                        <a:pt x="97" y="395"/>
                      </a:lnTo>
                      <a:lnTo>
                        <a:pt x="88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5" name="Freeform 108"/>
                <p:cNvSpPr>
                  <a:spLocks/>
                </p:cNvSpPr>
                <p:nvPr/>
              </p:nvSpPr>
              <p:spPr bwMode="auto">
                <a:xfrm>
                  <a:off x="3925" y="3539"/>
                  <a:ext cx="94" cy="452"/>
                </a:xfrm>
                <a:custGeom>
                  <a:avLst/>
                  <a:gdLst>
                    <a:gd name="T0" fmla="*/ 0 w 94"/>
                    <a:gd name="T1" fmla="*/ 0 h 452"/>
                    <a:gd name="T2" fmla="*/ 18 w 94"/>
                    <a:gd name="T3" fmla="*/ 452 h 452"/>
                    <a:gd name="T4" fmla="*/ 94 w 94"/>
                    <a:gd name="T5" fmla="*/ 409 h 452"/>
                    <a:gd name="T6" fmla="*/ 78 w 94"/>
                    <a:gd name="T7" fmla="*/ 0 h 452"/>
                    <a:gd name="T8" fmla="*/ 0 w 94"/>
                    <a:gd name="T9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452">
                      <a:moveTo>
                        <a:pt x="0" y="0"/>
                      </a:moveTo>
                      <a:lnTo>
                        <a:pt x="18" y="452"/>
                      </a:lnTo>
                      <a:lnTo>
                        <a:pt x="94" y="409"/>
                      </a:lnTo>
                      <a:lnTo>
                        <a:pt x="7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6" name="Freeform 71"/>
                <p:cNvSpPr>
                  <a:spLocks/>
                </p:cNvSpPr>
                <p:nvPr/>
              </p:nvSpPr>
              <p:spPr bwMode="auto">
                <a:xfrm>
                  <a:off x="3499" y="3539"/>
                  <a:ext cx="504" cy="3"/>
                </a:xfrm>
                <a:custGeom>
                  <a:avLst/>
                  <a:gdLst>
                    <a:gd name="T0" fmla="*/ 0 w 504"/>
                    <a:gd name="T1" fmla="*/ 0 h 3"/>
                    <a:gd name="T2" fmla="*/ 88 w 504"/>
                    <a:gd name="T3" fmla="*/ 3 h 3"/>
                    <a:gd name="T4" fmla="*/ 504 w 504"/>
                    <a:gd name="T5" fmla="*/ 0 h 3"/>
                    <a:gd name="T6" fmla="*/ 426 w 504"/>
                    <a:gd name="T7" fmla="*/ 0 h 3"/>
                    <a:gd name="T8" fmla="*/ 0 w 504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4" h="3">
                      <a:moveTo>
                        <a:pt x="0" y="0"/>
                      </a:moveTo>
                      <a:lnTo>
                        <a:pt x="88" y="3"/>
                      </a:lnTo>
                      <a:lnTo>
                        <a:pt x="504" y="0"/>
                      </a:lnTo>
                      <a:lnTo>
                        <a:pt x="42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7" name="Freeform 126"/>
                <p:cNvSpPr>
                  <a:spLocks/>
                </p:cNvSpPr>
                <p:nvPr/>
              </p:nvSpPr>
              <p:spPr bwMode="auto">
                <a:xfrm>
                  <a:off x="3496" y="3539"/>
                  <a:ext cx="444" cy="452"/>
                </a:xfrm>
                <a:custGeom>
                  <a:avLst/>
                  <a:gdLst>
                    <a:gd name="T0" fmla="*/ 0 w 444"/>
                    <a:gd name="T1" fmla="*/ 0 h 452"/>
                    <a:gd name="T2" fmla="*/ 10 w 444"/>
                    <a:gd name="T3" fmla="*/ 437 h 452"/>
                    <a:gd name="T4" fmla="*/ 444 w 444"/>
                    <a:gd name="T5" fmla="*/ 452 h 452"/>
                    <a:gd name="T6" fmla="*/ 426 w 444"/>
                    <a:gd name="T7" fmla="*/ 0 h 452"/>
                    <a:gd name="T8" fmla="*/ 0 w 444"/>
                    <a:gd name="T9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4" h="452">
                      <a:moveTo>
                        <a:pt x="0" y="0"/>
                      </a:moveTo>
                      <a:lnTo>
                        <a:pt x="10" y="437"/>
                      </a:lnTo>
                      <a:lnTo>
                        <a:pt x="444" y="452"/>
                      </a:lnTo>
                      <a:lnTo>
                        <a:pt x="42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4" name="Group 188"/>
              <p:cNvGrpSpPr>
                <a:grpSpLocks/>
              </p:cNvGrpSpPr>
              <p:nvPr/>
            </p:nvGrpSpPr>
            <p:grpSpPr bwMode="auto">
              <a:xfrm>
                <a:off x="2302" y="2660"/>
                <a:ext cx="425" cy="459"/>
                <a:chOff x="2302" y="2547"/>
                <a:chExt cx="425" cy="459"/>
              </a:xfrm>
            </p:grpSpPr>
            <p:sp>
              <p:nvSpPr>
                <p:cNvPr id="766" name="Freeform 38"/>
                <p:cNvSpPr>
                  <a:spLocks/>
                </p:cNvSpPr>
                <p:nvPr/>
              </p:nvSpPr>
              <p:spPr bwMode="auto">
                <a:xfrm>
                  <a:off x="2302" y="2637"/>
                  <a:ext cx="380" cy="369"/>
                </a:xfrm>
                <a:custGeom>
                  <a:avLst/>
                  <a:gdLst>
                    <a:gd name="T0" fmla="*/ 0 w 380"/>
                    <a:gd name="T1" fmla="*/ 362 h 369"/>
                    <a:gd name="T2" fmla="*/ 375 w 380"/>
                    <a:gd name="T3" fmla="*/ 369 h 369"/>
                    <a:gd name="T4" fmla="*/ 380 w 380"/>
                    <a:gd name="T5" fmla="*/ 12 h 369"/>
                    <a:gd name="T6" fmla="*/ 12 w 380"/>
                    <a:gd name="T7" fmla="*/ 0 h 369"/>
                    <a:gd name="T8" fmla="*/ 0 w 380"/>
                    <a:gd name="T9" fmla="*/ 362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369">
                      <a:moveTo>
                        <a:pt x="0" y="362"/>
                      </a:moveTo>
                      <a:lnTo>
                        <a:pt x="375" y="369"/>
                      </a:lnTo>
                      <a:lnTo>
                        <a:pt x="380" y="12"/>
                      </a:lnTo>
                      <a:lnTo>
                        <a:pt x="12" y="0"/>
                      </a:lnTo>
                      <a:lnTo>
                        <a:pt x="0" y="362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7" name="Freeform 18"/>
                <p:cNvSpPr>
                  <a:spLocks/>
                </p:cNvSpPr>
                <p:nvPr/>
              </p:nvSpPr>
              <p:spPr bwMode="auto">
                <a:xfrm>
                  <a:off x="2677" y="2562"/>
                  <a:ext cx="50" cy="444"/>
                </a:xfrm>
                <a:custGeom>
                  <a:avLst/>
                  <a:gdLst>
                    <a:gd name="T0" fmla="*/ 0 w 50"/>
                    <a:gd name="T1" fmla="*/ 444 h 444"/>
                    <a:gd name="T2" fmla="*/ 45 w 50"/>
                    <a:gd name="T3" fmla="*/ 389 h 444"/>
                    <a:gd name="T4" fmla="*/ 50 w 50"/>
                    <a:gd name="T5" fmla="*/ 0 h 444"/>
                    <a:gd name="T6" fmla="*/ 5 w 50"/>
                    <a:gd name="T7" fmla="*/ 87 h 444"/>
                    <a:gd name="T8" fmla="*/ 0 w 50"/>
                    <a:gd name="T9" fmla="*/ 444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444">
                      <a:moveTo>
                        <a:pt x="0" y="444"/>
                      </a:moveTo>
                      <a:lnTo>
                        <a:pt x="45" y="389"/>
                      </a:lnTo>
                      <a:lnTo>
                        <a:pt x="50" y="0"/>
                      </a:lnTo>
                      <a:lnTo>
                        <a:pt x="5" y="87"/>
                      </a:lnTo>
                      <a:lnTo>
                        <a:pt x="0" y="444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8" name="Freeform 80"/>
                <p:cNvSpPr>
                  <a:spLocks/>
                </p:cNvSpPr>
                <p:nvPr/>
              </p:nvSpPr>
              <p:spPr bwMode="auto">
                <a:xfrm>
                  <a:off x="2302" y="2942"/>
                  <a:ext cx="420" cy="64"/>
                </a:xfrm>
                <a:custGeom>
                  <a:avLst/>
                  <a:gdLst>
                    <a:gd name="T0" fmla="*/ 0 w 420"/>
                    <a:gd name="T1" fmla="*/ 57 h 64"/>
                    <a:gd name="T2" fmla="*/ 375 w 420"/>
                    <a:gd name="T3" fmla="*/ 64 h 64"/>
                    <a:gd name="T4" fmla="*/ 420 w 420"/>
                    <a:gd name="T5" fmla="*/ 9 h 64"/>
                    <a:gd name="T6" fmla="*/ 16 w 420"/>
                    <a:gd name="T7" fmla="*/ 0 h 64"/>
                    <a:gd name="T8" fmla="*/ 0 w 420"/>
                    <a:gd name="T9" fmla="*/ 57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64">
                      <a:moveTo>
                        <a:pt x="0" y="57"/>
                      </a:moveTo>
                      <a:lnTo>
                        <a:pt x="375" y="64"/>
                      </a:lnTo>
                      <a:lnTo>
                        <a:pt x="420" y="9"/>
                      </a:lnTo>
                      <a:lnTo>
                        <a:pt x="16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9" name="Freeform 59"/>
                <p:cNvSpPr>
                  <a:spLocks/>
                </p:cNvSpPr>
                <p:nvPr/>
              </p:nvSpPr>
              <p:spPr bwMode="auto">
                <a:xfrm>
                  <a:off x="2314" y="2547"/>
                  <a:ext cx="413" cy="102"/>
                </a:xfrm>
                <a:custGeom>
                  <a:avLst/>
                  <a:gdLst>
                    <a:gd name="T0" fmla="*/ 0 w 413"/>
                    <a:gd name="T1" fmla="*/ 90 h 102"/>
                    <a:gd name="T2" fmla="*/ 368 w 413"/>
                    <a:gd name="T3" fmla="*/ 102 h 102"/>
                    <a:gd name="T4" fmla="*/ 413 w 413"/>
                    <a:gd name="T5" fmla="*/ 15 h 102"/>
                    <a:gd name="T6" fmla="*/ 16 w 413"/>
                    <a:gd name="T7" fmla="*/ 0 h 102"/>
                    <a:gd name="T8" fmla="*/ 0 w 413"/>
                    <a:gd name="T9" fmla="*/ 9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3" h="102">
                      <a:moveTo>
                        <a:pt x="0" y="90"/>
                      </a:moveTo>
                      <a:lnTo>
                        <a:pt x="368" y="102"/>
                      </a:lnTo>
                      <a:lnTo>
                        <a:pt x="413" y="15"/>
                      </a:lnTo>
                      <a:lnTo>
                        <a:pt x="16" y="0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0" name="Freeform 93"/>
                <p:cNvSpPr>
                  <a:spLocks/>
                </p:cNvSpPr>
                <p:nvPr/>
              </p:nvSpPr>
              <p:spPr bwMode="auto">
                <a:xfrm>
                  <a:off x="2302" y="2547"/>
                  <a:ext cx="28" cy="452"/>
                </a:xfrm>
                <a:custGeom>
                  <a:avLst/>
                  <a:gdLst>
                    <a:gd name="T0" fmla="*/ 0 w 28"/>
                    <a:gd name="T1" fmla="*/ 452 h 452"/>
                    <a:gd name="T2" fmla="*/ 16 w 28"/>
                    <a:gd name="T3" fmla="*/ 395 h 452"/>
                    <a:gd name="T4" fmla="*/ 28 w 28"/>
                    <a:gd name="T5" fmla="*/ 0 h 452"/>
                    <a:gd name="T6" fmla="*/ 12 w 28"/>
                    <a:gd name="T7" fmla="*/ 90 h 452"/>
                    <a:gd name="T8" fmla="*/ 0 w 28"/>
                    <a:gd name="T9" fmla="*/ 452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452">
                      <a:moveTo>
                        <a:pt x="0" y="452"/>
                      </a:moveTo>
                      <a:lnTo>
                        <a:pt x="16" y="395"/>
                      </a:lnTo>
                      <a:lnTo>
                        <a:pt x="28" y="0"/>
                      </a:lnTo>
                      <a:lnTo>
                        <a:pt x="12" y="90"/>
                      </a:lnTo>
                      <a:lnTo>
                        <a:pt x="0" y="45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2B2B2">
                        <a:alpha val="75999"/>
                      </a:srgbClr>
                    </a:gs>
                    <a:gs pos="100000">
                      <a:srgbClr val="5F5F5F">
                        <a:alpha val="8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1" name="Freeform 116"/>
                <p:cNvSpPr>
                  <a:spLocks/>
                </p:cNvSpPr>
                <p:nvPr/>
              </p:nvSpPr>
              <p:spPr bwMode="auto">
                <a:xfrm>
                  <a:off x="2315" y="2547"/>
                  <a:ext cx="409" cy="404"/>
                </a:xfrm>
                <a:custGeom>
                  <a:avLst/>
                  <a:gdLst>
                    <a:gd name="T0" fmla="*/ 0 w 409"/>
                    <a:gd name="T1" fmla="*/ 395 h 404"/>
                    <a:gd name="T2" fmla="*/ 404 w 409"/>
                    <a:gd name="T3" fmla="*/ 404 h 404"/>
                    <a:gd name="T4" fmla="*/ 409 w 409"/>
                    <a:gd name="T5" fmla="*/ 15 h 404"/>
                    <a:gd name="T6" fmla="*/ 12 w 409"/>
                    <a:gd name="T7" fmla="*/ 0 h 404"/>
                    <a:gd name="T8" fmla="*/ 0 w 409"/>
                    <a:gd name="T9" fmla="*/ 395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9" h="404">
                      <a:moveTo>
                        <a:pt x="0" y="395"/>
                      </a:moveTo>
                      <a:lnTo>
                        <a:pt x="404" y="404"/>
                      </a:lnTo>
                      <a:lnTo>
                        <a:pt x="409" y="15"/>
                      </a:lnTo>
                      <a:lnTo>
                        <a:pt x="12" y="0"/>
                      </a:lnTo>
                      <a:lnTo>
                        <a:pt x="0" y="395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5" name="Group 187"/>
              <p:cNvGrpSpPr>
                <a:grpSpLocks/>
              </p:cNvGrpSpPr>
              <p:nvPr/>
            </p:nvGrpSpPr>
            <p:grpSpPr bwMode="auto">
              <a:xfrm>
                <a:off x="2285" y="3145"/>
                <a:ext cx="437" cy="425"/>
                <a:chOff x="2285" y="3032"/>
                <a:chExt cx="437" cy="425"/>
              </a:xfrm>
            </p:grpSpPr>
            <p:sp>
              <p:nvSpPr>
                <p:cNvPr id="760" name="Freeform 41"/>
                <p:cNvSpPr>
                  <a:spLocks/>
                </p:cNvSpPr>
                <p:nvPr/>
              </p:nvSpPr>
              <p:spPr bwMode="auto">
                <a:xfrm>
                  <a:off x="2285" y="3079"/>
                  <a:ext cx="392" cy="378"/>
                </a:xfrm>
                <a:custGeom>
                  <a:avLst/>
                  <a:gdLst>
                    <a:gd name="T0" fmla="*/ 0 w 392"/>
                    <a:gd name="T1" fmla="*/ 378 h 378"/>
                    <a:gd name="T2" fmla="*/ 385 w 392"/>
                    <a:gd name="T3" fmla="*/ 378 h 378"/>
                    <a:gd name="T4" fmla="*/ 392 w 392"/>
                    <a:gd name="T5" fmla="*/ 7 h 378"/>
                    <a:gd name="T6" fmla="*/ 12 w 392"/>
                    <a:gd name="T7" fmla="*/ 0 h 378"/>
                    <a:gd name="T8" fmla="*/ 0 w 392"/>
                    <a:gd name="T9" fmla="*/ 378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2" h="378">
                      <a:moveTo>
                        <a:pt x="0" y="378"/>
                      </a:moveTo>
                      <a:lnTo>
                        <a:pt x="385" y="378"/>
                      </a:lnTo>
                      <a:lnTo>
                        <a:pt x="392" y="7"/>
                      </a:lnTo>
                      <a:lnTo>
                        <a:pt x="12" y="0"/>
                      </a:lnTo>
                      <a:lnTo>
                        <a:pt x="0" y="378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1" name="Freeform 22"/>
                <p:cNvSpPr>
                  <a:spLocks/>
                </p:cNvSpPr>
                <p:nvPr/>
              </p:nvSpPr>
              <p:spPr bwMode="auto">
                <a:xfrm>
                  <a:off x="2670" y="3039"/>
                  <a:ext cx="52" cy="418"/>
                </a:xfrm>
                <a:custGeom>
                  <a:avLst/>
                  <a:gdLst>
                    <a:gd name="T0" fmla="*/ 0 w 52"/>
                    <a:gd name="T1" fmla="*/ 418 h 418"/>
                    <a:gd name="T2" fmla="*/ 45 w 52"/>
                    <a:gd name="T3" fmla="*/ 408 h 418"/>
                    <a:gd name="T4" fmla="*/ 52 w 52"/>
                    <a:gd name="T5" fmla="*/ 0 h 418"/>
                    <a:gd name="T6" fmla="*/ 7 w 52"/>
                    <a:gd name="T7" fmla="*/ 47 h 418"/>
                    <a:gd name="T8" fmla="*/ 0 w 52"/>
                    <a:gd name="T9" fmla="*/ 418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418">
                      <a:moveTo>
                        <a:pt x="0" y="418"/>
                      </a:moveTo>
                      <a:lnTo>
                        <a:pt x="45" y="408"/>
                      </a:lnTo>
                      <a:lnTo>
                        <a:pt x="52" y="0"/>
                      </a:lnTo>
                      <a:lnTo>
                        <a:pt x="7" y="47"/>
                      </a:lnTo>
                      <a:lnTo>
                        <a:pt x="0" y="418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2" name="Freeform 83"/>
                <p:cNvSpPr>
                  <a:spLocks/>
                </p:cNvSpPr>
                <p:nvPr/>
              </p:nvSpPr>
              <p:spPr bwMode="auto">
                <a:xfrm>
                  <a:off x="2285" y="3447"/>
                  <a:ext cx="430" cy="10"/>
                </a:xfrm>
                <a:custGeom>
                  <a:avLst/>
                  <a:gdLst>
                    <a:gd name="T0" fmla="*/ 0 w 430"/>
                    <a:gd name="T1" fmla="*/ 10 h 10"/>
                    <a:gd name="T2" fmla="*/ 385 w 430"/>
                    <a:gd name="T3" fmla="*/ 10 h 10"/>
                    <a:gd name="T4" fmla="*/ 430 w 430"/>
                    <a:gd name="T5" fmla="*/ 0 h 10"/>
                    <a:gd name="T6" fmla="*/ 17 w 430"/>
                    <a:gd name="T7" fmla="*/ 0 h 10"/>
                    <a:gd name="T8" fmla="*/ 0 w 43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0" h="10">
                      <a:moveTo>
                        <a:pt x="0" y="10"/>
                      </a:moveTo>
                      <a:lnTo>
                        <a:pt x="385" y="10"/>
                      </a:lnTo>
                      <a:lnTo>
                        <a:pt x="430" y="0"/>
                      </a:lnTo>
                      <a:lnTo>
                        <a:pt x="17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3" name="Freeform 62"/>
                <p:cNvSpPr>
                  <a:spLocks/>
                </p:cNvSpPr>
                <p:nvPr/>
              </p:nvSpPr>
              <p:spPr bwMode="auto">
                <a:xfrm>
                  <a:off x="2297" y="3032"/>
                  <a:ext cx="425" cy="54"/>
                </a:xfrm>
                <a:custGeom>
                  <a:avLst/>
                  <a:gdLst>
                    <a:gd name="T0" fmla="*/ 0 w 425"/>
                    <a:gd name="T1" fmla="*/ 47 h 54"/>
                    <a:gd name="T2" fmla="*/ 380 w 425"/>
                    <a:gd name="T3" fmla="*/ 54 h 54"/>
                    <a:gd name="T4" fmla="*/ 425 w 425"/>
                    <a:gd name="T5" fmla="*/ 7 h 54"/>
                    <a:gd name="T6" fmla="*/ 17 w 425"/>
                    <a:gd name="T7" fmla="*/ 0 h 54"/>
                    <a:gd name="T8" fmla="*/ 0 w 425"/>
                    <a:gd name="T9" fmla="*/ 4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5" h="54">
                      <a:moveTo>
                        <a:pt x="0" y="47"/>
                      </a:moveTo>
                      <a:lnTo>
                        <a:pt x="380" y="54"/>
                      </a:lnTo>
                      <a:lnTo>
                        <a:pt x="425" y="7"/>
                      </a:lnTo>
                      <a:lnTo>
                        <a:pt x="17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4" name="Freeform 96"/>
                <p:cNvSpPr>
                  <a:spLocks/>
                </p:cNvSpPr>
                <p:nvPr/>
              </p:nvSpPr>
              <p:spPr bwMode="auto">
                <a:xfrm>
                  <a:off x="2285" y="3032"/>
                  <a:ext cx="29" cy="425"/>
                </a:xfrm>
                <a:custGeom>
                  <a:avLst/>
                  <a:gdLst>
                    <a:gd name="T0" fmla="*/ 0 w 29"/>
                    <a:gd name="T1" fmla="*/ 425 h 425"/>
                    <a:gd name="T2" fmla="*/ 17 w 29"/>
                    <a:gd name="T3" fmla="*/ 415 h 425"/>
                    <a:gd name="T4" fmla="*/ 29 w 29"/>
                    <a:gd name="T5" fmla="*/ 0 h 425"/>
                    <a:gd name="T6" fmla="*/ 12 w 29"/>
                    <a:gd name="T7" fmla="*/ 47 h 425"/>
                    <a:gd name="T8" fmla="*/ 0 w 29"/>
                    <a:gd name="T9" fmla="*/ 425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25">
                      <a:moveTo>
                        <a:pt x="0" y="425"/>
                      </a:moveTo>
                      <a:lnTo>
                        <a:pt x="17" y="415"/>
                      </a:lnTo>
                      <a:lnTo>
                        <a:pt x="29" y="0"/>
                      </a:lnTo>
                      <a:lnTo>
                        <a:pt x="12" y="47"/>
                      </a:lnTo>
                      <a:lnTo>
                        <a:pt x="0" y="42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2B2B2">
                        <a:alpha val="75999"/>
                      </a:srgbClr>
                    </a:gs>
                    <a:gs pos="100000">
                      <a:srgbClr val="5F5F5F">
                        <a:alpha val="8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5" name="Freeform 119"/>
                <p:cNvSpPr>
                  <a:spLocks/>
                </p:cNvSpPr>
                <p:nvPr/>
              </p:nvSpPr>
              <p:spPr bwMode="auto">
                <a:xfrm>
                  <a:off x="2299" y="3032"/>
                  <a:ext cx="420" cy="415"/>
                </a:xfrm>
                <a:custGeom>
                  <a:avLst/>
                  <a:gdLst>
                    <a:gd name="T0" fmla="*/ 0 w 420"/>
                    <a:gd name="T1" fmla="*/ 415 h 415"/>
                    <a:gd name="T2" fmla="*/ 413 w 420"/>
                    <a:gd name="T3" fmla="*/ 415 h 415"/>
                    <a:gd name="T4" fmla="*/ 420 w 420"/>
                    <a:gd name="T5" fmla="*/ 7 h 415"/>
                    <a:gd name="T6" fmla="*/ 12 w 420"/>
                    <a:gd name="T7" fmla="*/ 0 h 415"/>
                    <a:gd name="T8" fmla="*/ 0 w 420"/>
                    <a:gd name="T9" fmla="*/ 415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0" h="415">
                      <a:moveTo>
                        <a:pt x="0" y="415"/>
                      </a:moveTo>
                      <a:lnTo>
                        <a:pt x="413" y="415"/>
                      </a:lnTo>
                      <a:lnTo>
                        <a:pt x="420" y="7"/>
                      </a:lnTo>
                      <a:lnTo>
                        <a:pt x="12" y="0"/>
                      </a:lnTo>
                      <a:lnTo>
                        <a:pt x="0" y="415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6" name="Group 186"/>
              <p:cNvGrpSpPr>
                <a:grpSpLocks/>
              </p:cNvGrpSpPr>
              <p:nvPr/>
            </p:nvGrpSpPr>
            <p:grpSpPr bwMode="auto">
              <a:xfrm>
                <a:off x="2271" y="3652"/>
                <a:ext cx="444" cy="437"/>
                <a:chOff x="2271" y="3539"/>
                <a:chExt cx="444" cy="437"/>
              </a:xfrm>
            </p:grpSpPr>
            <p:sp>
              <p:nvSpPr>
                <p:cNvPr id="754" name="Freeform 8"/>
                <p:cNvSpPr>
                  <a:spLocks/>
                </p:cNvSpPr>
                <p:nvPr/>
              </p:nvSpPr>
              <p:spPr bwMode="auto">
                <a:xfrm>
                  <a:off x="2271" y="3929"/>
                  <a:ext cx="437" cy="47"/>
                </a:xfrm>
                <a:custGeom>
                  <a:avLst/>
                  <a:gdLst>
                    <a:gd name="T0" fmla="*/ 0 w 437"/>
                    <a:gd name="T1" fmla="*/ 5 h 47"/>
                    <a:gd name="T2" fmla="*/ 12 w 437"/>
                    <a:gd name="T3" fmla="*/ 47 h 47"/>
                    <a:gd name="T4" fmla="*/ 437 w 437"/>
                    <a:gd name="T5" fmla="*/ 40 h 47"/>
                    <a:gd name="T6" fmla="*/ 392 w 437"/>
                    <a:gd name="T7" fmla="*/ 0 h 47"/>
                    <a:gd name="T8" fmla="*/ 0 w 437"/>
                    <a:gd name="T9" fmla="*/ 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7" h="47">
                      <a:moveTo>
                        <a:pt x="0" y="5"/>
                      </a:moveTo>
                      <a:lnTo>
                        <a:pt x="12" y="47"/>
                      </a:lnTo>
                      <a:lnTo>
                        <a:pt x="437" y="40"/>
                      </a:lnTo>
                      <a:lnTo>
                        <a:pt x="392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8A8A8A">
                    <a:alpha val="92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5" name="Freeform 45"/>
                <p:cNvSpPr>
                  <a:spLocks/>
                </p:cNvSpPr>
                <p:nvPr/>
              </p:nvSpPr>
              <p:spPr bwMode="auto">
                <a:xfrm>
                  <a:off x="2271" y="3542"/>
                  <a:ext cx="399" cy="392"/>
                </a:xfrm>
                <a:custGeom>
                  <a:avLst/>
                  <a:gdLst>
                    <a:gd name="T0" fmla="*/ 0 w 399"/>
                    <a:gd name="T1" fmla="*/ 392 h 392"/>
                    <a:gd name="T2" fmla="*/ 392 w 399"/>
                    <a:gd name="T3" fmla="*/ 387 h 392"/>
                    <a:gd name="T4" fmla="*/ 399 w 399"/>
                    <a:gd name="T5" fmla="*/ 0 h 392"/>
                    <a:gd name="T6" fmla="*/ 12 w 399"/>
                    <a:gd name="T7" fmla="*/ 0 h 392"/>
                    <a:gd name="T8" fmla="*/ 0 w 399"/>
                    <a:gd name="T9" fmla="*/ 392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9" h="392">
                      <a:moveTo>
                        <a:pt x="0" y="392"/>
                      </a:moveTo>
                      <a:lnTo>
                        <a:pt x="392" y="387"/>
                      </a:lnTo>
                      <a:lnTo>
                        <a:pt x="399" y="0"/>
                      </a:lnTo>
                      <a:lnTo>
                        <a:pt x="12" y="0"/>
                      </a:lnTo>
                      <a:lnTo>
                        <a:pt x="0" y="392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6" name="Freeform 27"/>
                <p:cNvSpPr>
                  <a:spLocks/>
                </p:cNvSpPr>
                <p:nvPr/>
              </p:nvSpPr>
              <p:spPr bwMode="auto">
                <a:xfrm>
                  <a:off x="2663" y="3539"/>
                  <a:ext cx="52" cy="430"/>
                </a:xfrm>
                <a:custGeom>
                  <a:avLst/>
                  <a:gdLst>
                    <a:gd name="T0" fmla="*/ 0 w 52"/>
                    <a:gd name="T1" fmla="*/ 390 h 430"/>
                    <a:gd name="T2" fmla="*/ 45 w 52"/>
                    <a:gd name="T3" fmla="*/ 430 h 430"/>
                    <a:gd name="T4" fmla="*/ 52 w 52"/>
                    <a:gd name="T5" fmla="*/ 0 h 430"/>
                    <a:gd name="T6" fmla="*/ 7 w 52"/>
                    <a:gd name="T7" fmla="*/ 3 h 430"/>
                    <a:gd name="T8" fmla="*/ 0 w 52"/>
                    <a:gd name="T9" fmla="*/ 39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430">
                      <a:moveTo>
                        <a:pt x="0" y="390"/>
                      </a:moveTo>
                      <a:lnTo>
                        <a:pt x="45" y="430"/>
                      </a:lnTo>
                      <a:lnTo>
                        <a:pt x="52" y="0"/>
                      </a:lnTo>
                      <a:lnTo>
                        <a:pt x="7" y="3"/>
                      </a:lnTo>
                      <a:lnTo>
                        <a:pt x="0" y="390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7" name="Freeform 66"/>
                <p:cNvSpPr>
                  <a:spLocks/>
                </p:cNvSpPr>
                <p:nvPr/>
              </p:nvSpPr>
              <p:spPr bwMode="auto">
                <a:xfrm>
                  <a:off x="2283" y="3539"/>
                  <a:ext cx="432" cy="3"/>
                </a:xfrm>
                <a:custGeom>
                  <a:avLst/>
                  <a:gdLst>
                    <a:gd name="T0" fmla="*/ 0 w 432"/>
                    <a:gd name="T1" fmla="*/ 3 h 3"/>
                    <a:gd name="T2" fmla="*/ 387 w 432"/>
                    <a:gd name="T3" fmla="*/ 3 h 3"/>
                    <a:gd name="T4" fmla="*/ 432 w 432"/>
                    <a:gd name="T5" fmla="*/ 0 h 3"/>
                    <a:gd name="T6" fmla="*/ 14 w 432"/>
                    <a:gd name="T7" fmla="*/ 0 h 3"/>
                    <a:gd name="T8" fmla="*/ 0 w 43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">
                      <a:moveTo>
                        <a:pt x="0" y="3"/>
                      </a:moveTo>
                      <a:lnTo>
                        <a:pt x="387" y="3"/>
                      </a:lnTo>
                      <a:lnTo>
                        <a:pt x="432" y="0"/>
                      </a:lnTo>
                      <a:lnTo>
                        <a:pt x="14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8" name="Freeform 99"/>
                <p:cNvSpPr>
                  <a:spLocks/>
                </p:cNvSpPr>
                <p:nvPr/>
              </p:nvSpPr>
              <p:spPr bwMode="auto">
                <a:xfrm>
                  <a:off x="2271" y="3539"/>
                  <a:ext cx="26" cy="437"/>
                </a:xfrm>
                <a:custGeom>
                  <a:avLst/>
                  <a:gdLst>
                    <a:gd name="T0" fmla="*/ 0 w 26"/>
                    <a:gd name="T1" fmla="*/ 395 h 437"/>
                    <a:gd name="T2" fmla="*/ 12 w 26"/>
                    <a:gd name="T3" fmla="*/ 437 h 437"/>
                    <a:gd name="T4" fmla="*/ 26 w 26"/>
                    <a:gd name="T5" fmla="*/ 0 h 437"/>
                    <a:gd name="T6" fmla="*/ 12 w 26"/>
                    <a:gd name="T7" fmla="*/ 3 h 437"/>
                    <a:gd name="T8" fmla="*/ 0 w 26"/>
                    <a:gd name="T9" fmla="*/ 39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37">
                      <a:moveTo>
                        <a:pt x="0" y="395"/>
                      </a:moveTo>
                      <a:lnTo>
                        <a:pt x="12" y="437"/>
                      </a:lnTo>
                      <a:lnTo>
                        <a:pt x="26" y="0"/>
                      </a:lnTo>
                      <a:lnTo>
                        <a:pt x="12" y="3"/>
                      </a:lnTo>
                      <a:lnTo>
                        <a:pt x="0" y="39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B2B2B2">
                        <a:alpha val="75999"/>
                      </a:srgbClr>
                    </a:gs>
                    <a:gs pos="100000">
                      <a:srgbClr val="5F5F5F">
                        <a:alpha val="86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9" name="Freeform 123"/>
                <p:cNvSpPr>
                  <a:spLocks/>
                </p:cNvSpPr>
                <p:nvPr/>
              </p:nvSpPr>
              <p:spPr bwMode="auto">
                <a:xfrm>
                  <a:off x="2280" y="3539"/>
                  <a:ext cx="432" cy="437"/>
                </a:xfrm>
                <a:custGeom>
                  <a:avLst/>
                  <a:gdLst>
                    <a:gd name="T0" fmla="*/ 0 w 432"/>
                    <a:gd name="T1" fmla="*/ 437 h 437"/>
                    <a:gd name="T2" fmla="*/ 425 w 432"/>
                    <a:gd name="T3" fmla="*/ 430 h 437"/>
                    <a:gd name="T4" fmla="*/ 432 w 432"/>
                    <a:gd name="T5" fmla="*/ 0 h 437"/>
                    <a:gd name="T6" fmla="*/ 14 w 432"/>
                    <a:gd name="T7" fmla="*/ 0 h 437"/>
                    <a:gd name="T8" fmla="*/ 0 w 432"/>
                    <a:gd name="T9" fmla="*/ 437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437">
                      <a:moveTo>
                        <a:pt x="0" y="437"/>
                      </a:moveTo>
                      <a:lnTo>
                        <a:pt x="425" y="430"/>
                      </a:lnTo>
                      <a:lnTo>
                        <a:pt x="432" y="0"/>
                      </a:lnTo>
                      <a:lnTo>
                        <a:pt x="14" y="0"/>
                      </a:lnTo>
                      <a:lnTo>
                        <a:pt x="0" y="437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47" name="Group 190"/>
              <p:cNvGrpSpPr>
                <a:grpSpLocks/>
              </p:cNvGrpSpPr>
              <p:nvPr/>
            </p:nvGrpSpPr>
            <p:grpSpPr bwMode="auto">
              <a:xfrm>
                <a:off x="1629" y="3123"/>
                <a:ext cx="510" cy="444"/>
                <a:chOff x="1629" y="3010"/>
                <a:chExt cx="510" cy="444"/>
              </a:xfrm>
            </p:grpSpPr>
            <p:sp>
              <p:nvSpPr>
                <p:cNvPr id="748" name="Freeform 48"/>
                <p:cNvSpPr>
                  <a:spLocks/>
                </p:cNvSpPr>
                <p:nvPr/>
              </p:nvSpPr>
              <p:spPr bwMode="auto">
                <a:xfrm>
                  <a:off x="1629" y="3055"/>
                  <a:ext cx="444" cy="399"/>
                </a:xfrm>
                <a:custGeom>
                  <a:avLst/>
                  <a:gdLst>
                    <a:gd name="T0" fmla="*/ 0 w 444"/>
                    <a:gd name="T1" fmla="*/ 397 h 399"/>
                    <a:gd name="T2" fmla="*/ 427 w 444"/>
                    <a:gd name="T3" fmla="*/ 399 h 399"/>
                    <a:gd name="T4" fmla="*/ 444 w 444"/>
                    <a:gd name="T5" fmla="*/ 17 h 399"/>
                    <a:gd name="T6" fmla="*/ 23 w 444"/>
                    <a:gd name="T7" fmla="*/ 0 h 399"/>
                    <a:gd name="T8" fmla="*/ 0 w 444"/>
                    <a:gd name="T9" fmla="*/ 397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4" h="399">
                      <a:moveTo>
                        <a:pt x="0" y="397"/>
                      </a:moveTo>
                      <a:lnTo>
                        <a:pt x="427" y="399"/>
                      </a:lnTo>
                      <a:lnTo>
                        <a:pt x="444" y="17"/>
                      </a:lnTo>
                      <a:lnTo>
                        <a:pt x="23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F3F3F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9" name="Freeform 26"/>
                <p:cNvSpPr>
                  <a:spLocks/>
                </p:cNvSpPr>
                <p:nvPr/>
              </p:nvSpPr>
              <p:spPr bwMode="auto">
                <a:xfrm>
                  <a:off x="2056" y="3029"/>
                  <a:ext cx="83" cy="425"/>
                </a:xfrm>
                <a:custGeom>
                  <a:avLst/>
                  <a:gdLst>
                    <a:gd name="T0" fmla="*/ 0 w 83"/>
                    <a:gd name="T1" fmla="*/ 425 h 425"/>
                    <a:gd name="T2" fmla="*/ 66 w 83"/>
                    <a:gd name="T3" fmla="*/ 418 h 425"/>
                    <a:gd name="T4" fmla="*/ 83 w 83"/>
                    <a:gd name="T5" fmla="*/ 0 h 425"/>
                    <a:gd name="T6" fmla="*/ 17 w 83"/>
                    <a:gd name="T7" fmla="*/ 43 h 425"/>
                    <a:gd name="T8" fmla="*/ 0 w 83"/>
                    <a:gd name="T9" fmla="*/ 425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25">
                      <a:moveTo>
                        <a:pt x="0" y="425"/>
                      </a:moveTo>
                      <a:lnTo>
                        <a:pt x="66" y="418"/>
                      </a:lnTo>
                      <a:lnTo>
                        <a:pt x="83" y="0"/>
                      </a:lnTo>
                      <a:lnTo>
                        <a:pt x="17" y="43"/>
                      </a:lnTo>
                      <a:lnTo>
                        <a:pt x="0" y="425"/>
                      </a:lnTo>
                      <a:close/>
                    </a:path>
                  </a:pathLst>
                </a:custGeom>
                <a:solidFill>
                  <a:srgbClr val="CFCF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0" name="Freeform 88"/>
                <p:cNvSpPr>
                  <a:spLocks/>
                </p:cNvSpPr>
                <p:nvPr/>
              </p:nvSpPr>
              <p:spPr bwMode="auto">
                <a:xfrm>
                  <a:off x="1629" y="3443"/>
                  <a:ext cx="493" cy="11"/>
                </a:xfrm>
                <a:custGeom>
                  <a:avLst/>
                  <a:gdLst>
                    <a:gd name="T0" fmla="*/ 0 w 493"/>
                    <a:gd name="T1" fmla="*/ 9 h 11"/>
                    <a:gd name="T2" fmla="*/ 427 w 493"/>
                    <a:gd name="T3" fmla="*/ 11 h 11"/>
                    <a:gd name="T4" fmla="*/ 493 w 493"/>
                    <a:gd name="T5" fmla="*/ 4 h 11"/>
                    <a:gd name="T6" fmla="*/ 56 w 493"/>
                    <a:gd name="T7" fmla="*/ 0 h 11"/>
                    <a:gd name="T8" fmla="*/ 0 w 493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3" h="11">
                      <a:moveTo>
                        <a:pt x="0" y="9"/>
                      </a:moveTo>
                      <a:lnTo>
                        <a:pt x="427" y="11"/>
                      </a:lnTo>
                      <a:lnTo>
                        <a:pt x="493" y="4"/>
                      </a:lnTo>
                      <a:lnTo>
                        <a:pt x="56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52525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8001" cap="flat" cmpd="sng">
                      <a:solidFill>
                        <a:srgbClr val="DC787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auto">
                <a:xfrm>
                  <a:off x="1652" y="3010"/>
                  <a:ext cx="487" cy="62"/>
                </a:xfrm>
                <a:custGeom>
                  <a:avLst/>
                  <a:gdLst>
                    <a:gd name="T0" fmla="*/ 0 w 487"/>
                    <a:gd name="T1" fmla="*/ 45 h 62"/>
                    <a:gd name="T2" fmla="*/ 421 w 487"/>
                    <a:gd name="T3" fmla="*/ 62 h 62"/>
                    <a:gd name="T4" fmla="*/ 487 w 487"/>
                    <a:gd name="T5" fmla="*/ 19 h 62"/>
                    <a:gd name="T6" fmla="*/ 59 w 487"/>
                    <a:gd name="T7" fmla="*/ 0 h 62"/>
                    <a:gd name="T8" fmla="*/ 0 w 487"/>
                    <a:gd name="T9" fmla="*/ 45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7" h="62">
                      <a:moveTo>
                        <a:pt x="0" y="45"/>
                      </a:moveTo>
                      <a:lnTo>
                        <a:pt x="421" y="62"/>
                      </a:lnTo>
                      <a:lnTo>
                        <a:pt x="487" y="19"/>
                      </a:lnTo>
                      <a:lnTo>
                        <a:pt x="59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solidFill>
                  <a:srgbClr val="EEEEE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2" name="Freeform 103"/>
                <p:cNvSpPr>
                  <a:spLocks/>
                </p:cNvSpPr>
                <p:nvPr/>
              </p:nvSpPr>
              <p:spPr bwMode="auto">
                <a:xfrm>
                  <a:off x="1629" y="3010"/>
                  <a:ext cx="82" cy="442"/>
                </a:xfrm>
                <a:custGeom>
                  <a:avLst/>
                  <a:gdLst>
                    <a:gd name="T0" fmla="*/ 0 w 82"/>
                    <a:gd name="T1" fmla="*/ 442 h 442"/>
                    <a:gd name="T2" fmla="*/ 56 w 82"/>
                    <a:gd name="T3" fmla="*/ 433 h 442"/>
                    <a:gd name="T4" fmla="*/ 82 w 82"/>
                    <a:gd name="T5" fmla="*/ 0 h 442"/>
                    <a:gd name="T6" fmla="*/ 23 w 82"/>
                    <a:gd name="T7" fmla="*/ 45 h 442"/>
                    <a:gd name="T8" fmla="*/ 0 w 82"/>
                    <a:gd name="T9" fmla="*/ 442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442">
                      <a:moveTo>
                        <a:pt x="0" y="442"/>
                      </a:moveTo>
                      <a:lnTo>
                        <a:pt x="56" y="433"/>
                      </a:lnTo>
                      <a:lnTo>
                        <a:pt x="82" y="0"/>
                      </a:lnTo>
                      <a:lnTo>
                        <a:pt x="23" y="45"/>
                      </a:lnTo>
                      <a:lnTo>
                        <a:pt x="0" y="44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A5A5A5">
                        <a:alpha val="75999"/>
                      </a:srgbClr>
                    </a:gs>
                    <a:gs pos="100000">
                      <a:srgbClr val="4D4D4D">
                        <a:alpha val="89999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3" name="Freeform 127"/>
                <p:cNvSpPr>
                  <a:spLocks/>
                </p:cNvSpPr>
                <p:nvPr/>
              </p:nvSpPr>
              <p:spPr bwMode="auto">
                <a:xfrm>
                  <a:off x="1682" y="3010"/>
                  <a:ext cx="454" cy="437"/>
                </a:xfrm>
                <a:custGeom>
                  <a:avLst/>
                  <a:gdLst>
                    <a:gd name="T0" fmla="*/ 0 w 454"/>
                    <a:gd name="T1" fmla="*/ 433 h 437"/>
                    <a:gd name="T2" fmla="*/ 437 w 454"/>
                    <a:gd name="T3" fmla="*/ 437 h 437"/>
                    <a:gd name="T4" fmla="*/ 454 w 454"/>
                    <a:gd name="T5" fmla="*/ 19 h 437"/>
                    <a:gd name="T6" fmla="*/ 26 w 454"/>
                    <a:gd name="T7" fmla="*/ 0 h 437"/>
                    <a:gd name="T8" fmla="*/ 0 w 454"/>
                    <a:gd name="T9" fmla="*/ 433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4" h="437">
                      <a:moveTo>
                        <a:pt x="0" y="433"/>
                      </a:moveTo>
                      <a:lnTo>
                        <a:pt x="437" y="437"/>
                      </a:lnTo>
                      <a:lnTo>
                        <a:pt x="454" y="19"/>
                      </a:lnTo>
                      <a:lnTo>
                        <a:pt x="26" y="0"/>
                      </a:lnTo>
                      <a:lnTo>
                        <a:pt x="0" y="433"/>
                      </a:lnTo>
                      <a:close/>
                    </a:path>
                  </a:pathLst>
                </a:custGeom>
                <a:solidFill>
                  <a:srgbClr val="EAEAEA">
                    <a:alpha val="60001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724" name="Group 218"/>
            <p:cNvGrpSpPr>
              <a:grpSpLocks/>
            </p:cNvGrpSpPr>
            <p:nvPr/>
          </p:nvGrpSpPr>
          <p:grpSpPr bwMode="auto">
            <a:xfrm>
              <a:off x="-210" y="973"/>
              <a:ext cx="4034" cy="1252"/>
              <a:chOff x="-210" y="973"/>
              <a:chExt cx="4034" cy="1252"/>
            </a:xfrm>
          </p:grpSpPr>
          <p:sp>
            <p:nvSpPr>
              <p:cNvPr id="725" name="Text Box 216"/>
              <p:cNvSpPr txBox="1">
                <a:spLocks noChangeArrowheads="1"/>
              </p:cNvSpPr>
              <p:nvPr/>
            </p:nvSpPr>
            <p:spPr bwMode="auto">
              <a:xfrm>
                <a:off x="195" y="973"/>
                <a:ext cx="3629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3D Cubes – Flow / Process</a:t>
                </a:r>
              </a:p>
            </p:txBody>
          </p:sp>
          <p:sp>
            <p:nvSpPr>
              <p:cNvPr id="726" name="Text Box 217"/>
              <p:cNvSpPr txBox="1">
                <a:spLocks noChangeArrowheads="1"/>
              </p:cNvSpPr>
              <p:nvPr/>
            </p:nvSpPr>
            <p:spPr bwMode="auto">
              <a:xfrm>
                <a:off x="-210" y="1391"/>
                <a:ext cx="1956" cy="8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 in here too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text in here</a:t>
                </a:r>
              </a:p>
            </p:txBody>
          </p:sp>
        </p:grpSp>
      </p:grpSp>
      <p:sp>
        <p:nvSpPr>
          <p:cNvPr id="874" name="Oval 220"/>
          <p:cNvSpPr>
            <a:spLocks noChangeArrowheads="1"/>
          </p:cNvSpPr>
          <p:nvPr/>
        </p:nvSpPr>
        <p:spPr bwMode="auto">
          <a:xfrm>
            <a:off x="2096070" y="5746204"/>
            <a:ext cx="1847850" cy="419100"/>
          </a:xfrm>
          <a:prstGeom prst="ellipse">
            <a:avLst/>
          </a:prstGeom>
          <a:gradFill rotWithShape="1">
            <a:gsLst>
              <a:gs pos="0">
                <a:srgbClr val="3B3B3B">
                  <a:alpha val="37000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5" name="Oval 221"/>
          <p:cNvSpPr>
            <a:spLocks noChangeArrowheads="1"/>
          </p:cNvSpPr>
          <p:nvPr/>
        </p:nvSpPr>
        <p:spPr bwMode="auto">
          <a:xfrm>
            <a:off x="3218433" y="5746204"/>
            <a:ext cx="1851025" cy="419100"/>
          </a:xfrm>
          <a:prstGeom prst="ellipse">
            <a:avLst/>
          </a:prstGeom>
          <a:gradFill rotWithShape="1">
            <a:gsLst>
              <a:gs pos="0">
                <a:srgbClr val="3B3B3B">
                  <a:alpha val="37000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6" name="Oval 222"/>
          <p:cNvSpPr>
            <a:spLocks noChangeArrowheads="1"/>
          </p:cNvSpPr>
          <p:nvPr/>
        </p:nvSpPr>
        <p:spPr bwMode="auto">
          <a:xfrm>
            <a:off x="4342383" y="5746204"/>
            <a:ext cx="1851025" cy="419100"/>
          </a:xfrm>
          <a:prstGeom prst="ellipse">
            <a:avLst/>
          </a:prstGeom>
          <a:gradFill rotWithShape="1">
            <a:gsLst>
              <a:gs pos="0">
                <a:srgbClr val="3B3B3B">
                  <a:alpha val="37000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7" name="Oval 223"/>
          <p:cNvSpPr>
            <a:spLocks noChangeArrowheads="1"/>
          </p:cNvSpPr>
          <p:nvPr/>
        </p:nvSpPr>
        <p:spPr bwMode="auto">
          <a:xfrm>
            <a:off x="5288533" y="5746204"/>
            <a:ext cx="1851025" cy="419100"/>
          </a:xfrm>
          <a:prstGeom prst="ellipse">
            <a:avLst/>
          </a:prstGeom>
          <a:gradFill rotWithShape="1">
            <a:gsLst>
              <a:gs pos="0">
                <a:srgbClr val="3B3B3B">
                  <a:alpha val="37000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8" name="Oval 224"/>
          <p:cNvSpPr>
            <a:spLocks noChangeArrowheads="1"/>
          </p:cNvSpPr>
          <p:nvPr/>
        </p:nvSpPr>
        <p:spPr bwMode="auto">
          <a:xfrm>
            <a:off x="6323583" y="5746204"/>
            <a:ext cx="1851025" cy="419100"/>
          </a:xfrm>
          <a:prstGeom prst="ellipse">
            <a:avLst/>
          </a:prstGeom>
          <a:gradFill rotWithShape="1">
            <a:gsLst>
              <a:gs pos="0">
                <a:srgbClr val="3B3B3B">
                  <a:alpha val="37000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9" name="Oval 225"/>
          <p:cNvSpPr>
            <a:spLocks noChangeArrowheads="1"/>
          </p:cNvSpPr>
          <p:nvPr/>
        </p:nvSpPr>
        <p:spPr bwMode="auto">
          <a:xfrm>
            <a:off x="7403083" y="5746204"/>
            <a:ext cx="1849437" cy="419100"/>
          </a:xfrm>
          <a:prstGeom prst="ellipse">
            <a:avLst/>
          </a:prstGeom>
          <a:gradFill rotWithShape="1">
            <a:gsLst>
              <a:gs pos="0">
                <a:srgbClr val="3B3B3B">
                  <a:alpha val="37000"/>
                </a:srgbClr>
              </a:gs>
              <a:gs pos="100000">
                <a:srgbClr val="3B3B3B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19500</TotalTime>
  <Words>19</Words>
  <Application>Microsoft Office PowerPoint</Application>
  <PresentationFormat>全屏显示(4:3)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936</cp:revision>
  <dcterms:created xsi:type="dcterms:W3CDTF">2009-02-11T05:37:22Z</dcterms:created>
  <dcterms:modified xsi:type="dcterms:W3CDTF">2012-11-01T03:45:55Z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