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0" name="Group 216"/>
          <p:cNvGrpSpPr>
            <a:grpSpLocks/>
          </p:cNvGrpSpPr>
          <p:nvPr/>
        </p:nvGrpSpPr>
        <p:grpSpPr bwMode="auto">
          <a:xfrm>
            <a:off x="-3175" y="3191917"/>
            <a:ext cx="9156700" cy="2973387"/>
            <a:chOff x="-2" y="2443"/>
            <a:chExt cx="5768" cy="1873"/>
          </a:xfrm>
        </p:grpSpPr>
        <p:grpSp>
          <p:nvGrpSpPr>
            <p:cNvPr id="241" name="Group 99"/>
            <p:cNvGrpSpPr>
              <a:grpSpLocks/>
            </p:cNvGrpSpPr>
            <p:nvPr/>
          </p:nvGrpSpPr>
          <p:grpSpPr bwMode="auto">
            <a:xfrm>
              <a:off x="-2" y="2958"/>
              <a:ext cx="5768" cy="1358"/>
              <a:chOff x="-2" y="2958"/>
              <a:chExt cx="5768" cy="1358"/>
            </a:xfrm>
          </p:grpSpPr>
          <p:sp>
            <p:nvSpPr>
              <p:cNvPr id="243" name="Freeform 11"/>
              <p:cNvSpPr>
                <a:spLocks/>
              </p:cNvSpPr>
              <p:nvPr/>
            </p:nvSpPr>
            <p:spPr bwMode="auto">
              <a:xfrm>
                <a:off x="1779" y="2958"/>
                <a:ext cx="334" cy="64"/>
              </a:xfrm>
              <a:custGeom>
                <a:avLst/>
                <a:gdLst>
                  <a:gd name="T0" fmla="*/ 102 w 334"/>
                  <a:gd name="T1" fmla="*/ 0 h 64"/>
                  <a:gd name="T2" fmla="*/ 0 w 334"/>
                  <a:gd name="T3" fmla="*/ 64 h 64"/>
                  <a:gd name="T4" fmla="*/ 252 w 334"/>
                  <a:gd name="T5" fmla="*/ 64 h 64"/>
                  <a:gd name="T6" fmla="*/ 334 w 334"/>
                  <a:gd name="T7" fmla="*/ 0 h 64"/>
                  <a:gd name="T8" fmla="*/ 102 w 334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4" h="64">
                    <a:moveTo>
                      <a:pt x="102" y="0"/>
                    </a:moveTo>
                    <a:lnTo>
                      <a:pt x="0" y="64"/>
                    </a:lnTo>
                    <a:lnTo>
                      <a:pt x="252" y="64"/>
                    </a:lnTo>
                    <a:lnTo>
                      <a:pt x="334" y="0"/>
                    </a:lnTo>
                    <a:lnTo>
                      <a:pt x="102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4" name="Freeform 12"/>
              <p:cNvSpPr>
                <a:spLocks/>
              </p:cNvSpPr>
              <p:nvPr/>
            </p:nvSpPr>
            <p:spPr bwMode="auto">
              <a:xfrm>
                <a:off x="2031" y="2958"/>
                <a:ext cx="315" cy="64"/>
              </a:xfrm>
              <a:custGeom>
                <a:avLst/>
                <a:gdLst>
                  <a:gd name="T0" fmla="*/ 82 w 315"/>
                  <a:gd name="T1" fmla="*/ 0 h 64"/>
                  <a:gd name="T2" fmla="*/ 0 w 315"/>
                  <a:gd name="T3" fmla="*/ 64 h 64"/>
                  <a:gd name="T4" fmla="*/ 253 w 315"/>
                  <a:gd name="T5" fmla="*/ 64 h 64"/>
                  <a:gd name="T6" fmla="*/ 315 w 315"/>
                  <a:gd name="T7" fmla="*/ 0 h 64"/>
                  <a:gd name="T8" fmla="*/ 82 w 315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" h="64">
                    <a:moveTo>
                      <a:pt x="82" y="0"/>
                    </a:moveTo>
                    <a:lnTo>
                      <a:pt x="0" y="64"/>
                    </a:lnTo>
                    <a:lnTo>
                      <a:pt x="253" y="64"/>
                    </a:lnTo>
                    <a:lnTo>
                      <a:pt x="315" y="0"/>
                    </a:lnTo>
                    <a:lnTo>
                      <a:pt x="82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5" name="Freeform 13"/>
              <p:cNvSpPr>
                <a:spLocks/>
              </p:cNvSpPr>
              <p:nvPr/>
            </p:nvSpPr>
            <p:spPr bwMode="auto">
              <a:xfrm>
                <a:off x="2284" y="2958"/>
                <a:ext cx="294" cy="64"/>
              </a:xfrm>
              <a:custGeom>
                <a:avLst/>
                <a:gdLst>
                  <a:gd name="T0" fmla="*/ 62 w 294"/>
                  <a:gd name="T1" fmla="*/ 0 h 64"/>
                  <a:gd name="T2" fmla="*/ 0 w 294"/>
                  <a:gd name="T3" fmla="*/ 64 h 64"/>
                  <a:gd name="T4" fmla="*/ 252 w 294"/>
                  <a:gd name="T5" fmla="*/ 64 h 64"/>
                  <a:gd name="T6" fmla="*/ 294 w 294"/>
                  <a:gd name="T7" fmla="*/ 0 h 64"/>
                  <a:gd name="T8" fmla="*/ 62 w 294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4" h="64">
                    <a:moveTo>
                      <a:pt x="62" y="0"/>
                    </a:moveTo>
                    <a:lnTo>
                      <a:pt x="0" y="64"/>
                    </a:lnTo>
                    <a:lnTo>
                      <a:pt x="252" y="64"/>
                    </a:lnTo>
                    <a:lnTo>
                      <a:pt x="294" y="0"/>
                    </a:lnTo>
                    <a:lnTo>
                      <a:pt x="62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6" name="Freeform 14"/>
              <p:cNvSpPr>
                <a:spLocks/>
              </p:cNvSpPr>
              <p:nvPr/>
            </p:nvSpPr>
            <p:spPr bwMode="auto">
              <a:xfrm>
                <a:off x="2536" y="2958"/>
                <a:ext cx="277" cy="64"/>
              </a:xfrm>
              <a:custGeom>
                <a:avLst/>
                <a:gdLst>
                  <a:gd name="T0" fmla="*/ 42 w 277"/>
                  <a:gd name="T1" fmla="*/ 0 h 64"/>
                  <a:gd name="T2" fmla="*/ 0 w 277"/>
                  <a:gd name="T3" fmla="*/ 64 h 64"/>
                  <a:gd name="T4" fmla="*/ 253 w 277"/>
                  <a:gd name="T5" fmla="*/ 64 h 64"/>
                  <a:gd name="T6" fmla="*/ 277 w 277"/>
                  <a:gd name="T7" fmla="*/ 0 h 64"/>
                  <a:gd name="T8" fmla="*/ 42 w 277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7" h="64">
                    <a:moveTo>
                      <a:pt x="42" y="0"/>
                    </a:moveTo>
                    <a:lnTo>
                      <a:pt x="0" y="64"/>
                    </a:lnTo>
                    <a:lnTo>
                      <a:pt x="253" y="64"/>
                    </a:lnTo>
                    <a:lnTo>
                      <a:pt x="277" y="0"/>
                    </a:lnTo>
                    <a:lnTo>
                      <a:pt x="42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7" name="Freeform 15"/>
              <p:cNvSpPr>
                <a:spLocks/>
              </p:cNvSpPr>
              <p:nvPr/>
            </p:nvSpPr>
            <p:spPr bwMode="auto">
              <a:xfrm>
                <a:off x="2789" y="2958"/>
                <a:ext cx="256" cy="66"/>
              </a:xfrm>
              <a:custGeom>
                <a:avLst/>
                <a:gdLst>
                  <a:gd name="T0" fmla="*/ 24 w 256"/>
                  <a:gd name="T1" fmla="*/ 0 h 66"/>
                  <a:gd name="T2" fmla="*/ 0 w 256"/>
                  <a:gd name="T3" fmla="*/ 64 h 66"/>
                  <a:gd name="T4" fmla="*/ 254 w 256"/>
                  <a:gd name="T5" fmla="*/ 66 h 66"/>
                  <a:gd name="T6" fmla="*/ 256 w 256"/>
                  <a:gd name="T7" fmla="*/ 0 h 66"/>
                  <a:gd name="T8" fmla="*/ 24 w 256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66">
                    <a:moveTo>
                      <a:pt x="24" y="0"/>
                    </a:moveTo>
                    <a:lnTo>
                      <a:pt x="0" y="64"/>
                    </a:lnTo>
                    <a:lnTo>
                      <a:pt x="254" y="66"/>
                    </a:lnTo>
                    <a:lnTo>
                      <a:pt x="256" y="0"/>
                    </a:lnTo>
                    <a:lnTo>
                      <a:pt x="2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8" name="Freeform 16"/>
              <p:cNvSpPr>
                <a:spLocks/>
              </p:cNvSpPr>
              <p:nvPr/>
            </p:nvSpPr>
            <p:spPr bwMode="auto">
              <a:xfrm>
                <a:off x="3043" y="2958"/>
                <a:ext cx="253" cy="66"/>
              </a:xfrm>
              <a:custGeom>
                <a:avLst/>
                <a:gdLst>
                  <a:gd name="T0" fmla="*/ 234 w 253"/>
                  <a:gd name="T1" fmla="*/ 0 h 66"/>
                  <a:gd name="T2" fmla="*/ 2 w 253"/>
                  <a:gd name="T3" fmla="*/ 0 h 66"/>
                  <a:gd name="T4" fmla="*/ 0 w 253"/>
                  <a:gd name="T5" fmla="*/ 66 h 66"/>
                  <a:gd name="T6" fmla="*/ 253 w 253"/>
                  <a:gd name="T7" fmla="*/ 66 h 66"/>
                  <a:gd name="T8" fmla="*/ 234 w 253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66">
                    <a:moveTo>
                      <a:pt x="234" y="0"/>
                    </a:moveTo>
                    <a:lnTo>
                      <a:pt x="2" y="0"/>
                    </a:lnTo>
                    <a:lnTo>
                      <a:pt x="0" y="66"/>
                    </a:lnTo>
                    <a:lnTo>
                      <a:pt x="253" y="66"/>
                    </a:lnTo>
                    <a:lnTo>
                      <a:pt x="23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9" name="Freeform 17"/>
              <p:cNvSpPr>
                <a:spLocks/>
              </p:cNvSpPr>
              <p:nvPr/>
            </p:nvSpPr>
            <p:spPr bwMode="auto">
              <a:xfrm>
                <a:off x="3277" y="2958"/>
                <a:ext cx="273" cy="66"/>
              </a:xfrm>
              <a:custGeom>
                <a:avLst/>
                <a:gdLst>
                  <a:gd name="T0" fmla="*/ 233 w 273"/>
                  <a:gd name="T1" fmla="*/ 0 h 66"/>
                  <a:gd name="T2" fmla="*/ 0 w 273"/>
                  <a:gd name="T3" fmla="*/ 0 h 66"/>
                  <a:gd name="T4" fmla="*/ 19 w 273"/>
                  <a:gd name="T5" fmla="*/ 66 h 66"/>
                  <a:gd name="T6" fmla="*/ 273 w 273"/>
                  <a:gd name="T7" fmla="*/ 66 h 66"/>
                  <a:gd name="T8" fmla="*/ 233 w 273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66">
                    <a:moveTo>
                      <a:pt x="233" y="0"/>
                    </a:moveTo>
                    <a:lnTo>
                      <a:pt x="0" y="0"/>
                    </a:lnTo>
                    <a:lnTo>
                      <a:pt x="19" y="66"/>
                    </a:lnTo>
                    <a:lnTo>
                      <a:pt x="273" y="66"/>
                    </a:lnTo>
                    <a:lnTo>
                      <a:pt x="233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0" name="Freeform 18"/>
              <p:cNvSpPr>
                <a:spLocks/>
              </p:cNvSpPr>
              <p:nvPr/>
            </p:nvSpPr>
            <p:spPr bwMode="auto">
              <a:xfrm>
                <a:off x="3510" y="2958"/>
                <a:ext cx="294" cy="66"/>
              </a:xfrm>
              <a:custGeom>
                <a:avLst/>
                <a:gdLst>
                  <a:gd name="T0" fmla="*/ 234 w 294"/>
                  <a:gd name="T1" fmla="*/ 0 h 66"/>
                  <a:gd name="T2" fmla="*/ 0 w 294"/>
                  <a:gd name="T3" fmla="*/ 0 h 66"/>
                  <a:gd name="T4" fmla="*/ 40 w 294"/>
                  <a:gd name="T5" fmla="*/ 66 h 66"/>
                  <a:gd name="T6" fmla="*/ 294 w 294"/>
                  <a:gd name="T7" fmla="*/ 66 h 66"/>
                  <a:gd name="T8" fmla="*/ 234 w 294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4" h="66">
                    <a:moveTo>
                      <a:pt x="234" y="0"/>
                    </a:moveTo>
                    <a:lnTo>
                      <a:pt x="0" y="0"/>
                    </a:lnTo>
                    <a:lnTo>
                      <a:pt x="40" y="66"/>
                    </a:lnTo>
                    <a:lnTo>
                      <a:pt x="294" y="66"/>
                    </a:lnTo>
                    <a:lnTo>
                      <a:pt x="23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1" name="Freeform 19"/>
              <p:cNvSpPr>
                <a:spLocks/>
              </p:cNvSpPr>
              <p:nvPr/>
            </p:nvSpPr>
            <p:spPr bwMode="auto">
              <a:xfrm>
                <a:off x="3744" y="2958"/>
                <a:ext cx="313" cy="66"/>
              </a:xfrm>
              <a:custGeom>
                <a:avLst/>
                <a:gdLst>
                  <a:gd name="T0" fmla="*/ 233 w 313"/>
                  <a:gd name="T1" fmla="*/ 2 h 66"/>
                  <a:gd name="T2" fmla="*/ 0 w 313"/>
                  <a:gd name="T3" fmla="*/ 0 h 66"/>
                  <a:gd name="T4" fmla="*/ 60 w 313"/>
                  <a:gd name="T5" fmla="*/ 66 h 66"/>
                  <a:gd name="T6" fmla="*/ 313 w 313"/>
                  <a:gd name="T7" fmla="*/ 66 h 66"/>
                  <a:gd name="T8" fmla="*/ 233 w 313"/>
                  <a:gd name="T9" fmla="*/ 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66">
                    <a:moveTo>
                      <a:pt x="233" y="2"/>
                    </a:moveTo>
                    <a:lnTo>
                      <a:pt x="0" y="0"/>
                    </a:lnTo>
                    <a:lnTo>
                      <a:pt x="60" y="66"/>
                    </a:lnTo>
                    <a:lnTo>
                      <a:pt x="313" y="66"/>
                    </a:lnTo>
                    <a:lnTo>
                      <a:pt x="233" y="2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2" name="Freeform 20"/>
              <p:cNvSpPr>
                <a:spLocks/>
              </p:cNvSpPr>
              <p:nvPr/>
            </p:nvSpPr>
            <p:spPr bwMode="auto">
              <a:xfrm>
                <a:off x="3977" y="2960"/>
                <a:ext cx="334" cy="64"/>
              </a:xfrm>
              <a:custGeom>
                <a:avLst/>
                <a:gdLst>
                  <a:gd name="T0" fmla="*/ 234 w 334"/>
                  <a:gd name="T1" fmla="*/ 0 h 64"/>
                  <a:gd name="T2" fmla="*/ 0 w 334"/>
                  <a:gd name="T3" fmla="*/ 0 h 64"/>
                  <a:gd name="T4" fmla="*/ 80 w 334"/>
                  <a:gd name="T5" fmla="*/ 64 h 64"/>
                  <a:gd name="T6" fmla="*/ 334 w 334"/>
                  <a:gd name="T7" fmla="*/ 64 h 64"/>
                  <a:gd name="T8" fmla="*/ 234 w 334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4" h="64">
                    <a:moveTo>
                      <a:pt x="234" y="0"/>
                    </a:moveTo>
                    <a:lnTo>
                      <a:pt x="0" y="0"/>
                    </a:lnTo>
                    <a:lnTo>
                      <a:pt x="80" y="64"/>
                    </a:lnTo>
                    <a:lnTo>
                      <a:pt x="334" y="64"/>
                    </a:lnTo>
                    <a:lnTo>
                      <a:pt x="23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3" name="Freeform 21"/>
              <p:cNvSpPr>
                <a:spLocks/>
              </p:cNvSpPr>
              <p:nvPr/>
            </p:nvSpPr>
            <p:spPr bwMode="auto">
              <a:xfrm>
                <a:off x="1654" y="3022"/>
                <a:ext cx="377" cy="78"/>
              </a:xfrm>
              <a:custGeom>
                <a:avLst/>
                <a:gdLst>
                  <a:gd name="T0" fmla="*/ 125 w 377"/>
                  <a:gd name="T1" fmla="*/ 0 h 78"/>
                  <a:gd name="T2" fmla="*/ 0 w 377"/>
                  <a:gd name="T3" fmla="*/ 78 h 78"/>
                  <a:gd name="T4" fmla="*/ 277 w 377"/>
                  <a:gd name="T5" fmla="*/ 78 h 78"/>
                  <a:gd name="T6" fmla="*/ 377 w 377"/>
                  <a:gd name="T7" fmla="*/ 0 h 78"/>
                  <a:gd name="T8" fmla="*/ 125 w 377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7" h="78">
                    <a:moveTo>
                      <a:pt x="125" y="0"/>
                    </a:moveTo>
                    <a:lnTo>
                      <a:pt x="0" y="78"/>
                    </a:lnTo>
                    <a:lnTo>
                      <a:pt x="277" y="78"/>
                    </a:lnTo>
                    <a:lnTo>
                      <a:pt x="377" y="0"/>
                    </a:lnTo>
                    <a:lnTo>
                      <a:pt x="125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4" name="Freeform 22"/>
              <p:cNvSpPr>
                <a:spLocks/>
              </p:cNvSpPr>
              <p:nvPr/>
            </p:nvSpPr>
            <p:spPr bwMode="auto">
              <a:xfrm>
                <a:off x="1931" y="3022"/>
                <a:ext cx="353" cy="78"/>
              </a:xfrm>
              <a:custGeom>
                <a:avLst/>
                <a:gdLst>
                  <a:gd name="T0" fmla="*/ 100 w 353"/>
                  <a:gd name="T1" fmla="*/ 0 h 78"/>
                  <a:gd name="T2" fmla="*/ 0 w 353"/>
                  <a:gd name="T3" fmla="*/ 78 h 78"/>
                  <a:gd name="T4" fmla="*/ 276 w 353"/>
                  <a:gd name="T5" fmla="*/ 78 h 78"/>
                  <a:gd name="T6" fmla="*/ 353 w 353"/>
                  <a:gd name="T7" fmla="*/ 0 h 78"/>
                  <a:gd name="T8" fmla="*/ 100 w 353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78">
                    <a:moveTo>
                      <a:pt x="100" y="0"/>
                    </a:moveTo>
                    <a:lnTo>
                      <a:pt x="0" y="78"/>
                    </a:lnTo>
                    <a:lnTo>
                      <a:pt x="276" y="78"/>
                    </a:lnTo>
                    <a:lnTo>
                      <a:pt x="353" y="0"/>
                    </a:lnTo>
                    <a:lnTo>
                      <a:pt x="100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5" name="Freeform 23"/>
              <p:cNvSpPr>
                <a:spLocks/>
              </p:cNvSpPr>
              <p:nvPr/>
            </p:nvSpPr>
            <p:spPr bwMode="auto">
              <a:xfrm>
                <a:off x="2207" y="3022"/>
                <a:ext cx="329" cy="78"/>
              </a:xfrm>
              <a:custGeom>
                <a:avLst/>
                <a:gdLst>
                  <a:gd name="T0" fmla="*/ 77 w 329"/>
                  <a:gd name="T1" fmla="*/ 0 h 78"/>
                  <a:gd name="T2" fmla="*/ 0 w 329"/>
                  <a:gd name="T3" fmla="*/ 78 h 78"/>
                  <a:gd name="T4" fmla="*/ 279 w 329"/>
                  <a:gd name="T5" fmla="*/ 78 h 78"/>
                  <a:gd name="T6" fmla="*/ 329 w 329"/>
                  <a:gd name="T7" fmla="*/ 0 h 78"/>
                  <a:gd name="T8" fmla="*/ 77 w 329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78">
                    <a:moveTo>
                      <a:pt x="77" y="0"/>
                    </a:moveTo>
                    <a:lnTo>
                      <a:pt x="0" y="78"/>
                    </a:lnTo>
                    <a:lnTo>
                      <a:pt x="279" y="78"/>
                    </a:lnTo>
                    <a:lnTo>
                      <a:pt x="329" y="0"/>
                    </a:lnTo>
                    <a:lnTo>
                      <a:pt x="77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6" name="Freeform 24"/>
              <p:cNvSpPr>
                <a:spLocks/>
              </p:cNvSpPr>
              <p:nvPr/>
            </p:nvSpPr>
            <p:spPr bwMode="auto">
              <a:xfrm>
                <a:off x="2486" y="3022"/>
                <a:ext cx="303" cy="78"/>
              </a:xfrm>
              <a:custGeom>
                <a:avLst/>
                <a:gdLst>
                  <a:gd name="T0" fmla="*/ 50 w 303"/>
                  <a:gd name="T1" fmla="*/ 0 h 78"/>
                  <a:gd name="T2" fmla="*/ 0 w 303"/>
                  <a:gd name="T3" fmla="*/ 78 h 78"/>
                  <a:gd name="T4" fmla="*/ 277 w 303"/>
                  <a:gd name="T5" fmla="*/ 78 h 78"/>
                  <a:gd name="T6" fmla="*/ 303 w 303"/>
                  <a:gd name="T7" fmla="*/ 0 h 78"/>
                  <a:gd name="T8" fmla="*/ 50 w 303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3" h="78">
                    <a:moveTo>
                      <a:pt x="50" y="0"/>
                    </a:moveTo>
                    <a:lnTo>
                      <a:pt x="0" y="78"/>
                    </a:lnTo>
                    <a:lnTo>
                      <a:pt x="277" y="78"/>
                    </a:lnTo>
                    <a:lnTo>
                      <a:pt x="303" y="0"/>
                    </a:lnTo>
                    <a:lnTo>
                      <a:pt x="50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7" name="Freeform 25"/>
              <p:cNvSpPr>
                <a:spLocks/>
              </p:cNvSpPr>
              <p:nvPr/>
            </p:nvSpPr>
            <p:spPr bwMode="auto">
              <a:xfrm>
                <a:off x="2763" y="3022"/>
                <a:ext cx="280" cy="78"/>
              </a:xfrm>
              <a:custGeom>
                <a:avLst/>
                <a:gdLst>
                  <a:gd name="T0" fmla="*/ 26 w 280"/>
                  <a:gd name="T1" fmla="*/ 0 h 78"/>
                  <a:gd name="T2" fmla="*/ 0 w 280"/>
                  <a:gd name="T3" fmla="*/ 78 h 78"/>
                  <a:gd name="T4" fmla="*/ 278 w 280"/>
                  <a:gd name="T5" fmla="*/ 78 h 78"/>
                  <a:gd name="T6" fmla="*/ 280 w 280"/>
                  <a:gd name="T7" fmla="*/ 2 h 78"/>
                  <a:gd name="T8" fmla="*/ 26 w 280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" h="78">
                    <a:moveTo>
                      <a:pt x="26" y="0"/>
                    </a:moveTo>
                    <a:lnTo>
                      <a:pt x="0" y="78"/>
                    </a:lnTo>
                    <a:lnTo>
                      <a:pt x="278" y="78"/>
                    </a:lnTo>
                    <a:lnTo>
                      <a:pt x="280" y="2"/>
                    </a:lnTo>
                    <a:lnTo>
                      <a:pt x="26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8" name="Freeform 26"/>
              <p:cNvSpPr>
                <a:spLocks/>
              </p:cNvSpPr>
              <p:nvPr/>
            </p:nvSpPr>
            <p:spPr bwMode="auto">
              <a:xfrm>
                <a:off x="3041" y="3024"/>
                <a:ext cx="279" cy="78"/>
              </a:xfrm>
              <a:custGeom>
                <a:avLst/>
                <a:gdLst>
                  <a:gd name="T0" fmla="*/ 255 w 279"/>
                  <a:gd name="T1" fmla="*/ 0 h 78"/>
                  <a:gd name="T2" fmla="*/ 2 w 279"/>
                  <a:gd name="T3" fmla="*/ 0 h 78"/>
                  <a:gd name="T4" fmla="*/ 0 w 279"/>
                  <a:gd name="T5" fmla="*/ 76 h 78"/>
                  <a:gd name="T6" fmla="*/ 279 w 279"/>
                  <a:gd name="T7" fmla="*/ 78 h 78"/>
                  <a:gd name="T8" fmla="*/ 255 w 279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78">
                    <a:moveTo>
                      <a:pt x="255" y="0"/>
                    </a:moveTo>
                    <a:lnTo>
                      <a:pt x="2" y="0"/>
                    </a:lnTo>
                    <a:lnTo>
                      <a:pt x="0" y="76"/>
                    </a:lnTo>
                    <a:lnTo>
                      <a:pt x="279" y="78"/>
                    </a:lnTo>
                    <a:lnTo>
                      <a:pt x="255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9" name="Freeform 27"/>
              <p:cNvSpPr>
                <a:spLocks/>
              </p:cNvSpPr>
              <p:nvPr/>
            </p:nvSpPr>
            <p:spPr bwMode="auto">
              <a:xfrm>
                <a:off x="3296" y="3024"/>
                <a:ext cx="300" cy="78"/>
              </a:xfrm>
              <a:custGeom>
                <a:avLst/>
                <a:gdLst>
                  <a:gd name="T0" fmla="*/ 254 w 300"/>
                  <a:gd name="T1" fmla="*/ 0 h 78"/>
                  <a:gd name="T2" fmla="*/ 0 w 300"/>
                  <a:gd name="T3" fmla="*/ 0 h 78"/>
                  <a:gd name="T4" fmla="*/ 24 w 300"/>
                  <a:gd name="T5" fmla="*/ 78 h 78"/>
                  <a:gd name="T6" fmla="*/ 300 w 300"/>
                  <a:gd name="T7" fmla="*/ 78 h 78"/>
                  <a:gd name="T8" fmla="*/ 254 w 300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0" h="78">
                    <a:moveTo>
                      <a:pt x="254" y="0"/>
                    </a:moveTo>
                    <a:lnTo>
                      <a:pt x="0" y="0"/>
                    </a:lnTo>
                    <a:lnTo>
                      <a:pt x="24" y="78"/>
                    </a:lnTo>
                    <a:lnTo>
                      <a:pt x="300" y="78"/>
                    </a:lnTo>
                    <a:lnTo>
                      <a:pt x="25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0" name="Freeform 28"/>
              <p:cNvSpPr>
                <a:spLocks/>
              </p:cNvSpPr>
              <p:nvPr/>
            </p:nvSpPr>
            <p:spPr bwMode="auto">
              <a:xfrm>
                <a:off x="3550" y="3024"/>
                <a:ext cx="325" cy="78"/>
              </a:xfrm>
              <a:custGeom>
                <a:avLst/>
                <a:gdLst>
                  <a:gd name="T0" fmla="*/ 254 w 325"/>
                  <a:gd name="T1" fmla="*/ 0 h 78"/>
                  <a:gd name="T2" fmla="*/ 0 w 325"/>
                  <a:gd name="T3" fmla="*/ 0 h 78"/>
                  <a:gd name="T4" fmla="*/ 46 w 325"/>
                  <a:gd name="T5" fmla="*/ 78 h 78"/>
                  <a:gd name="T6" fmla="*/ 325 w 325"/>
                  <a:gd name="T7" fmla="*/ 78 h 78"/>
                  <a:gd name="T8" fmla="*/ 254 w 325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78">
                    <a:moveTo>
                      <a:pt x="254" y="0"/>
                    </a:moveTo>
                    <a:lnTo>
                      <a:pt x="0" y="0"/>
                    </a:lnTo>
                    <a:lnTo>
                      <a:pt x="46" y="78"/>
                    </a:lnTo>
                    <a:lnTo>
                      <a:pt x="325" y="78"/>
                    </a:lnTo>
                    <a:lnTo>
                      <a:pt x="25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1" name="Freeform 29"/>
              <p:cNvSpPr>
                <a:spLocks/>
              </p:cNvSpPr>
              <p:nvPr/>
            </p:nvSpPr>
            <p:spPr bwMode="auto">
              <a:xfrm>
                <a:off x="3804" y="3024"/>
                <a:ext cx="349" cy="78"/>
              </a:xfrm>
              <a:custGeom>
                <a:avLst/>
                <a:gdLst>
                  <a:gd name="T0" fmla="*/ 253 w 349"/>
                  <a:gd name="T1" fmla="*/ 0 h 78"/>
                  <a:gd name="T2" fmla="*/ 0 w 349"/>
                  <a:gd name="T3" fmla="*/ 0 h 78"/>
                  <a:gd name="T4" fmla="*/ 71 w 349"/>
                  <a:gd name="T5" fmla="*/ 78 h 78"/>
                  <a:gd name="T6" fmla="*/ 349 w 349"/>
                  <a:gd name="T7" fmla="*/ 78 h 78"/>
                  <a:gd name="T8" fmla="*/ 253 w 349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9" h="78">
                    <a:moveTo>
                      <a:pt x="253" y="0"/>
                    </a:moveTo>
                    <a:lnTo>
                      <a:pt x="0" y="0"/>
                    </a:lnTo>
                    <a:lnTo>
                      <a:pt x="71" y="78"/>
                    </a:lnTo>
                    <a:lnTo>
                      <a:pt x="349" y="78"/>
                    </a:lnTo>
                    <a:lnTo>
                      <a:pt x="253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2" name="Freeform 30"/>
              <p:cNvSpPr>
                <a:spLocks/>
              </p:cNvSpPr>
              <p:nvPr/>
            </p:nvSpPr>
            <p:spPr bwMode="auto">
              <a:xfrm>
                <a:off x="4057" y="3024"/>
                <a:ext cx="375" cy="78"/>
              </a:xfrm>
              <a:custGeom>
                <a:avLst/>
                <a:gdLst>
                  <a:gd name="T0" fmla="*/ 254 w 375"/>
                  <a:gd name="T1" fmla="*/ 0 h 78"/>
                  <a:gd name="T2" fmla="*/ 0 w 375"/>
                  <a:gd name="T3" fmla="*/ 0 h 78"/>
                  <a:gd name="T4" fmla="*/ 96 w 375"/>
                  <a:gd name="T5" fmla="*/ 78 h 78"/>
                  <a:gd name="T6" fmla="*/ 375 w 375"/>
                  <a:gd name="T7" fmla="*/ 78 h 78"/>
                  <a:gd name="T8" fmla="*/ 254 w 375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5" h="78">
                    <a:moveTo>
                      <a:pt x="254" y="0"/>
                    </a:moveTo>
                    <a:lnTo>
                      <a:pt x="0" y="0"/>
                    </a:lnTo>
                    <a:lnTo>
                      <a:pt x="96" y="78"/>
                    </a:lnTo>
                    <a:lnTo>
                      <a:pt x="375" y="78"/>
                    </a:lnTo>
                    <a:lnTo>
                      <a:pt x="25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3" name="Freeform 31"/>
              <p:cNvSpPr>
                <a:spLocks/>
              </p:cNvSpPr>
              <p:nvPr/>
            </p:nvSpPr>
            <p:spPr bwMode="auto">
              <a:xfrm>
                <a:off x="1504" y="3100"/>
                <a:ext cx="427" cy="94"/>
              </a:xfrm>
              <a:custGeom>
                <a:avLst/>
                <a:gdLst>
                  <a:gd name="T0" fmla="*/ 150 w 427"/>
                  <a:gd name="T1" fmla="*/ 0 h 94"/>
                  <a:gd name="T2" fmla="*/ 0 w 427"/>
                  <a:gd name="T3" fmla="*/ 92 h 94"/>
                  <a:gd name="T4" fmla="*/ 307 w 427"/>
                  <a:gd name="T5" fmla="*/ 94 h 94"/>
                  <a:gd name="T6" fmla="*/ 427 w 427"/>
                  <a:gd name="T7" fmla="*/ 0 h 94"/>
                  <a:gd name="T8" fmla="*/ 150 w 427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7" h="94">
                    <a:moveTo>
                      <a:pt x="150" y="0"/>
                    </a:moveTo>
                    <a:lnTo>
                      <a:pt x="0" y="92"/>
                    </a:lnTo>
                    <a:lnTo>
                      <a:pt x="307" y="94"/>
                    </a:lnTo>
                    <a:lnTo>
                      <a:pt x="427" y="0"/>
                    </a:lnTo>
                    <a:lnTo>
                      <a:pt x="150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4" name="Freeform 32"/>
              <p:cNvSpPr>
                <a:spLocks/>
              </p:cNvSpPr>
              <p:nvPr/>
            </p:nvSpPr>
            <p:spPr bwMode="auto">
              <a:xfrm>
                <a:off x="1811" y="3100"/>
                <a:ext cx="396" cy="94"/>
              </a:xfrm>
              <a:custGeom>
                <a:avLst/>
                <a:gdLst>
                  <a:gd name="T0" fmla="*/ 120 w 396"/>
                  <a:gd name="T1" fmla="*/ 0 h 94"/>
                  <a:gd name="T2" fmla="*/ 0 w 396"/>
                  <a:gd name="T3" fmla="*/ 94 h 94"/>
                  <a:gd name="T4" fmla="*/ 306 w 396"/>
                  <a:gd name="T5" fmla="*/ 94 h 94"/>
                  <a:gd name="T6" fmla="*/ 396 w 396"/>
                  <a:gd name="T7" fmla="*/ 0 h 94"/>
                  <a:gd name="T8" fmla="*/ 120 w 396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6" h="94">
                    <a:moveTo>
                      <a:pt x="120" y="0"/>
                    </a:moveTo>
                    <a:lnTo>
                      <a:pt x="0" y="94"/>
                    </a:lnTo>
                    <a:lnTo>
                      <a:pt x="306" y="94"/>
                    </a:lnTo>
                    <a:lnTo>
                      <a:pt x="396" y="0"/>
                    </a:lnTo>
                    <a:lnTo>
                      <a:pt x="120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5" name="Freeform 33"/>
              <p:cNvSpPr>
                <a:spLocks/>
              </p:cNvSpPr>
              <p:nvPr/>
            </p:nvSpPr>
            <p:spPr bwMode="auto">
              <a:xfrm>
                <a:off x="2117" y="3100"/>
                <a:ext cx="369" cy="94"/>
              </a:xfrm>
              <a:custGeom>
                <a:avLst/>
                <a:gdLst>
                  <a:gd name="T0" fmla="*/ 90 w 369"/>
                  <a:gd name="T1" fmla="*/ 0 h 94"/>
                  <a:gd name="T2" fmla="*/ 0 w 369"/>
                  <a:gd name="T3" fmla="*/ 94 h 94"/>
                  <a:gd name="T4" fmla="*/ 307 w 369"/>
                  <a:gd name="T5" fmla="*/ 94 h 94"/>
                  <a:gd name="T6" fmla="*/ 369 w 369"/>
                  <a:gd name="T7" fmla="*/ 0 h 94"/>
                  <a:gd name="T8" fmla="*/ 90 w 369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94">
                    <a:moveTo>
                      <a:pt x="90" y="0"/>
                    </a:moveTo>
                    <a:lnTo>
                      <a:pt x="0" y="94"/>
                    </a:lnTo>
                    <a:lnTo>
                      <a:pt x="307" y="94"/>
                    </a:lnTo>
                    <a:lnTo>
                      <a:pt x="369" y="0"/>
                    </a:lnTo>
                    <a:lnTo>
                      <a:pt x="90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6" name="Freeform 34"/>
              <p:cNvSpPr>
                <a:spLocks/>
              </p:cNvSpPr>
              <p:nvPr/>
            </p:nvSpPr>
            <p:spPr bwMode="auto">
              <a:xfrm>
                <a:off x="2424" y="3100"/>
                <a:ext cx="339" cy="94"/>
              </a:xfrm>
              <a:custGeom>
                <a:avLst/>
                <a:gdLst>
                  <a:gd name="T0" fmla="*/ 62 w 339"/>
                  <a:gd name="T1" fmla="*/ 0 h 94"/>
                  <a:gd name="T2" fmla="*/ 0 w 339"/>
                  <a:gd name="T3" fmla="*/ 94 h 94"/>
                  <a:gd name="T4" fmla="*/ 306 w 339"/>
                  <a:gd name="T5" fmla="*/ 94 h 94"/>
                  <a:gd name="T6" fmla="*/ 339 w 339"/>
                  <a:gd name="T7" fmla="*/ 0 h 94"/>
                  <a:gd name="T8" fmla="*/ 62 w 339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9" h="94">
                    <a:moveTo>
                      <a:pt x="62" y="0"/>
                    </a:moveTo>
                    <a:lnTo>
                      <a:pt x="0" y="94"/>
                    </a:lnTo>
                    <a:lnTo>
                      <a:pt x="306" y="94"/>
                    </a:lnTo>
                    <a:lnTo>
                      <a:pt x="339" y="0"/>
                    </a:lnTo>
                    <a:lnTo>
                      <a:pt x="62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7" name="Freeform 35"/>
              <p:cNvSpPr>
                <a:spLocks/>
              </p:cNvSpPr>
              <p:nvPr/>
            </p:nvSpPr>
            <p:spPr bwMode="auto">
              <a:xfrm>
                <a:off x="2730" y="3100"/>
                <a:ext cx="311" cy="96"/>
              </a:xfrm>
              <a:custGeom>
                <a:avLst/>
                <a:gdLst>
                  <a:gd name="T0" fmla="*/ 33 w 311"/>
                  <a:gd name="T1" fmla="*/ 0 h 96"/>
                  <a:gd name="T2" fmla="*/ 0 w 311"/>
                  <a:gd name="T3" fmla="*/ 94 h 96"/>
                  <a:gd name="T4" fmla="*/ 309 w 311"/>
                  <a:gd name="T5" fmla="*/ 96 h 96"/>
                  <a:gd name="T6" fmla="*/ 311 w 311"/>
                  <a:gd name="T7" fmla="*/ 0 h 96"/>
                  <a:gd name="T8" fmla="*/ 33 w 311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1" h="96">
                    <a:moveTo>
                      <a:pt x="33" y="0"/>
                    </a:moveTo>
                    <a:lnTo>
                      <a:pt x="0" y="94"/>
                    </a:lnTo>
                    <a:lnTo>
                      <a:pt x="309" y="96"/>
                    </a:lnTo>
                    <a:lnTo>
                      <a:pt x="311" y="0"/>
                    </a:lnTo>
                    <a:lnTo>
                      <a:pt x="33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8" name="Freeform 36"/>
              <p:cNvSpPr>
                <a:spLocks/>
              </p:cNvSpPr>
              <p:nvPr/>
            </p:nvSpPr>
            <p:spPr bwMode="auto">
              <a:xfrm>
                <a:off x="3039" y="3100"/>
                <a:ext cx="307" cy="96"/>
              </a:xfrm>
              <a:custGeom>
                <a:avLst/>
                <a:gdLst>
                  <a:gd name="T0" fmla="*/ 281 w 307"/>
                  <a:gd name="T1" fmla="*/ 2 h 96"/>
                  <a:gd name="T2" fmla="*/ 2 w 307"/>
                  <a:gd name="T3" fmla="*/ 0 h 96"/>
                  <a:gd name="T4" fmla="*/ 0 w 307"/>
                  <a:gd name="T5" fmla="*/ 96 h 96"/>
                  <a:gd name="T6" fmla="*/ 307 w 307"/>
                  <a:gd name="T7" fmla="*/ 96 h 96"/>
                  <a:gd name="T8" fmla="*/ 281 w 307"/>
                  <a:gd name="T9" fmla="*/ 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96">
                    <a:moveTo>
                      <a:pt x="281" y="2"/>
                    </a:moveTo>
                    <a:lnTo>
                      <a:pt x="2" y="0"/>
                    </a:lnTo>
                    <a:lnTo>
                      <a:pt x="0" y="96"/>
                    </a:lnTo>
                    <a:lnTo>
                      <a:pt x="307" y="96"/>
                    </a:lnTo>
                    <a:lnTo>
                      <a:pt x="281" y="2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9" name="Freeform 37"/>
              <p:cNvSpPr>
                <a:spLocks/>
              </p:cNvSpPr>
              <p:nvPr/>
            </p:nvSpPr>
            <p:spPr bwMode="auto">
              <a:xfrm>
                <a:off x="3320" y="3102"/>
                <a:ext cx="334" cy="94"/>
              </a:xfrm>
              <a:custGeom>
                <a:avLst/>
                <a:gdLst>
                  <a:gd name="T0" fmla="*/ 276 w 334"/>
                  <a:gd name="T1" fmla="*/ 0 h 94"/>
                  <a:gd name="T2" fmla="*/ 0 w 334"/>
                  <a:gd name="T3" fmla="*/ 0 h 94"/>
                  <a:gd name="T4" fmla="*/ 26 w 334"/>
                  <a:gd name="T5" fmla="*/ 94 h 94"/>
                  <a:gd name="T6" fmla="*/ 334 w 334"/>
                  <a:gd name="T7" fmla="*/ 94 h 94"/>
                  <a:gd name="T8" fmla="*/ 276 w 334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4" h="94">
                    <a:moveTo>
                      <a:pt x="276" y="0"/>
                    </a:moveTo>
                    <a:lnTo>
                      <a:pt x="0" y="0"/>
                    </a:lnTo>
                    <a:lnTo>
                      <a:pt x="26" y="94"/>
                    </a:lnTo>
                    <a:lnTo>
                      <a:pt x="334" y="94"/>
                    </a:lnTo>
                    <a:lnTo>
                      <a:pt x="276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0" name="Freeform 38"/>
              <p:cNvSpPr>
                <a:spLocks/>
              </p:cNvSpPr>
              <p:nvPr/>
            </p:nvSpPr>
            <p:spPr bwMode="auto">
              <a:xfrm>
                <a:off x="3596" y="3102"/>
                <a:ext cx="365" cy="94"/>
              </a:xfrm>
              <a:custGeom>
                <a:avLst/>
                <a:gdLst>
                  <a:gd name="T0" fmla="*/ 279 w 365"/>
                  <a:gd name="T1" fmla="*/ 0 h 94"/>
                  <a:gd name="T2" fmla="*/ 0 w 365"/>
                  <a:gd name="T3" fmla="*/ 0 h 94"/>
                  <a:gd name="T4" fmla="*/ 58 w 365"/>
                  <a:gd name="T5" fmla="*/ 94 h 94"/>
                  <a:gd name="T6" fmla="*/ 365 w 365"/>
                  <a:gd name="T7" fmla="*/ 94 h 94"/>
                  <a:gd name="T8" fmla="*/ 279 w 365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94">
                    <a:moveTo>
                      <a:pt x="279" y="0"/>
                    </a:moveTo>
                    <a:lnTo>
                      <a:pt x="0" y="0"/>
                    </a:lnTo>
                    <a:lnTo>
                      <a:pt x="58" y="94"/>
                    </a:lnTo>
                    <a:lnTo>
                      <a:pt x="365" y="94"/>
                    </a:lnTo>
                    <a:lnTo>
                      <a:pt x="279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1" name="Freeform 39"/>
              <p:cNvSpPr>
                <a:spLocks/>
              </p:cNvSpPr>
              <p:nvPr/>
            </p:nvSpPr>
            <p:spPr bwMode="auto">
              <a:xfrm>
                <a:off x="3875" y="3102"/>
                <a:ext cx="394" cy="94"/>
              </a:xfrm>
              <a:custGeom>
                <a:avLst/>
                <a:gdLst>
                  <a:gd name="T0" fmla="*/ 278 w 394"/>
                  <a:gd name="T1" fmla="*/ 0 h 94"/>
                  <a:gd name="T2" fmla="*/ 0 w 394"/>
                  <a:gd name="T3" fmla="*/ 0 h 94"/>
                  <a:gd name="T4" fmla="*/ 86 w 394"/>
                  <a:gd name="T5" fmla="*/ 94 h 94"/>
                  <a:gd name="T6" fmla="*/ 394 w 394"/>
                  <a:gd name="T7" fmla="*/ 94 h 94"/>
                  <a:gd name="T8" fmla="*/ 278 w 394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4" h="94">
                    <a:moveTo>
                      <a:pt x="278" y="0"/>
                    </a:moveTo>
                    <a:lnTo>
                      <a:pt x="0" y="0"/>
                    </a:lnTo>
                    <a:lnTo>
                      <a:pt x="86" y="94"/>
                    </a:lnTo>
                    <a:lnTo>
                      <a:pt x="394" y="94"/>
                    </a:lnTo>
                    <a:lnTo>
                      <a:pt x="278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2" name="Freeform 40"/>
              <p:cNvSpPr>
                <a:spLocks/>
              </p:cNvSpPr>
              <p:nvPr/>
            </p:nvSpPr>
            <p:spPr bwMode="auto">
              <a:xfrm>
                <a:off x="4153" y="3102"/>
                <a:ext cx="425" cy="96"/>
              </a:xfrm>
              <a:custGeom>
                <a:avLst/>
                <a:gdLst>
                  <a:gd name="T0" fmla="*/ 279 w 425"/>
                  <a:gd name="T1" fmla="*/ 0 h 96"/>
                  <a:gd name="T2" fmla="*/ 0 w 425"/>
                  <a:gd name="T3" fmla="*/ 0 h 96"/>
                  <a:gd name="T4" fmla="*/ 116 w 425"/>
                  <a:gd name="T5" fmla="*/ 94 h 96"/>
                  <a:gd name="T6" fmla="*/ 425 w 425"/>
                  <a:gd name="T7" fmla="*/ 96 h 96"/>
                  <a:gd name="T8" fmla="*/ 279 w 425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96">
                    <a:moveTo>
                      <a:pt x="279" y="0"/>
                    </a:moveTo>
                    <a:lnTo>
                      <a:pt x="0" y="0"/>
                    </a:lnTo>
                    <a:lnTo>
                      <a:pt x="116" y="94"/>
                    </a:lnTo>
                    <a:lnTo>
                      <a:pt x="425" y="96"/>
                    </a:lnTo>
                    <a:lnTo>
                      <a:pt x="279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3" name="Freeform 41"/>
              <p:cNvSpPr>
                <a:spLocks/>
              </p:cNvSpPr>
              <p:nvPr/>
            </p:nvSpPr>
            <p:spPr bwMode="auto">
              <a:xfrm>
                <a:off x="1320" y="3192"/>
                <a:ext cx="491" cy="118"/>
              </a:xfrm>
              <a:custGeom>
                <a:avLst/>
                <a:gdLst>
                  <a:gd name="T0" fmla="*/ 184 w 491"/>
                  <a:gd name="T1" fmla="*/ 0 h 118"/>
                  <a:gd name="T2" fmla="*/ 0 w 491"/>
                  <a:gd name="T3" fmla="*/ 118 h 118"/>
                  <a:gd name="T4" fmla="*/ 342 w 491"/>
                  <a:gd name="T5" fmla="*/ 118 h 118"/>
                  <a:gd name="T6" fmla="*/ 491 w 491"/>
                  <a:gd name="T7" fmla="*/ 2 h 118"/>
                  <a:gd name="T8" fmla="*/ 184 w 491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1" h="118">
                    <a:moveTo>
                      <a:pt x="184" y="0"/>
                    </a:moveTo>
                    <a:lnTo>
                      <a:pt x="0" y="118"/>
                    </a:lnTo>
                    <a:lnTo>
                      <a:pt x="342" y="118"/>
                    </a:lnTo>
                    <a:lnTo>
                      <a:pt x="491" y="2"/>
                    </a:lnTo>
                    <a:lnTo>
                      <a:pt x="18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4" name="Freeform 42"/>
              <p:cNvSpPr>
                <a:spLocks/>
              </p:cNvSpPr>
              <p:nvPr/>
            </p:nvSpPr>
            <p:spPr bwMode="auto">
              <a:xfrm>
                <a:off x="1662" y="3194"/>
                <a:ext cx="455" cy="116"/>
              </a:xfrm>
              <a:custGeom>
                <a:avLst/>
                <a:gdLst>
                  <a:gd name="T0" fmla="*/ 149 w 455"/>
                  <a:gd name="T1" fmla="*/ 0 h 116"/>
                  <a:gd name="T2" fmla="*/ 0 w 455"/>
                  <a:gd name="T3" fmla="*/ 116 h 116"/>
                  <a:gd name="T4" fmla="*/ 343 w 455"/>
                  <a:gd name="T5" fmla="*/ 116 h 116"/>
                  <a:gd name="T6" fmla="*/ 455 w 455"/>
                  <a:gd name="T7" fmla="*/ 0 h 116"/>
                  <a:gd name="T8" fmla="*/ 149 w 455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" h="116">
                    <a:moveTo>
                      <a:pt x="149" y="0"/>
                    </a:moveTo>
                    <a:lnTo>
                      <a:pt x="0" y="116"/>
                    </a:lnTo>
                    <a:lnTo>
                      <a:pt x="343" y="116"/>
                    </a:lnTo>
                    <a:lnTo>
                      <a:pt x="455" y="0"/>
                    </a:lnTo>
                    <a:lnTo>
                      <a:pt x="149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5" name="Freeform 43"/>
              <p:cNvSpPr>
                <a:spLocks/>
              </p:cNvSpPr>
              <p:nvPr/>
            </p:nvSpPr>
            <p:spPr bwMode="auto">
              <a:xfrm>
                <a:off x="2005" y="3194"/>
                <a:ext cx="419" cy="116"/>
              </a:xfrm>
              <a:custGeom>
                <a:avLst/>
                <a:gdLst>
                  <a:gd name="T0" fmla="*/ 112 w 419"/>
                  <a:gd name="T1" fmla="*/ 0 h 116"/>
                  <a:gd name="T2" fmla="*/ 0 w 419"/>
                  <a:gd name="T3" fmla="*/ 116 h 116"/>
                  <a:gd name="T4" fmla="*/ 343 w 419"/>
                  <a:gd name="T5" fmla="*/ 116 h 116"/>
                  <a:gd name="T6" fmla="*/ 419 w 419"/>
                  <a:gd name="T7" fmla="*/ 0 h 116"/>
                  <a:gd name="T8" fmla="*/ 112 w 419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9" h="116">
                    <a:moveTo>
                      <a:pt x="112" y="0"/>
                    </a:moveTo>
                    <a:lnTo>
                      <a:pt x="0" y="116"/>
                    </a:lnTo>
                    <a:lnTo>
                      <a:pt x="343" y="116"/>
                    </a:lnTo>
                    <a:lnTo>
                      <a:pt x="419" y="0"/>
                    </a:lnTo>
                    <a:lnTo>
                      <a:pt x="112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6" name="Freeform 44"/>
              <p:cNvSpPr>
                <a:spLocks/>
              </p:cNvSpPr>
              <p:nvPr/>
            </p:nvSpPr>
            <p:spPr bwMode="auto">
              <a:xfrm>
                <a:off x="2348" y="3194"/>
                <a:ext cx="382" cy="118"/>
              </a:xfrm>
              <a:custGeom>
                <a:avLst/>
                <a:gdLst>
                  <a:gd name="T0" fmla="*/ 76 w 382"/>
                  <a:gd name="T1" fmla="*/ 0 h 118"/>
                  <a:gd name="T2" fmla="*/ 0 w 382"/>
                  <a:gd name="T3" fmla="*/ 116 h 118"/>
                  <a:gd name="T4" fmla="*/ 342 w 382"/>
                  <a:gd name="T5" fmla="*/ 118 h 118"/>
                  <a:gd name="T6" fmla="*/ 382 w 382"/>
                  <a:gd name="T7" fmla="*/ 0 h 118"/>
                  <a:gd name="T8" fmla="*/ 76 w 382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118">
                    <a:moveTo>
                      <a:pt x="76" y="0"/>
                    </a:moveTo>
                    <a:lnTo>
                      <a:pt x="0" y="116"/>
                    </a:lnTo>
                    <a:lnTo>
                      <a:pt x="342" y="118"/>
                    </a:lnTo>
                    <a:lnTo>
                      <a:pt x="382" y="0"/>
                    </a:lnTo>
                    <a:lnTo>
                      <a:pt x="76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7" name="Freeform 45"/>
              <p:cNvSpPr>
                <a:spLocks/>
              </p:cNvSpPr>
              <p:nvPr/>
            </p:nvSpPr>
            <p:spPr bwMode="auto">
              <a:xfrm>
                <a:off x="2690" y="3194"/>
                <a:ext cx="349" cy="118"/>
              </a:xfrm>
              <a:custGeom>
                <a:avLst/>
                <a:gdLst>
                  <a:gd name="T0" fmla="*/ 40 w 349"/>
                  <a:gd name="T1" fmla="*/ 0 h 118"/>
                  <a:gd name="T2" fmla="*/ 0 w 349"/>
                  <a:gd name="T3" fmla="*/ 118 h 118"/>
                  <a:gd name="T4" fmla="*/ 345 w 349"/>
                  <a:gd name="T5" fmla="*/ 118 h 118"/>
                  <a:gd name="T6" fmla="*/ 349 w 349"/>
                  <a:gd name="T7" fmla="*/ 2 h 118"/>
                  <a:gd name="T8" fmla="*/ 40 w 349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9" h="118">
                    <a:moveTo>
                      <a:pt x="40" y="0"/>
                    </a:moveTo>
                    <a:lnTo>
                      <a:pt x="0" y="118"/>
                    </a:lnTo>
                    <a:lnTo>
                      <a:pt x="345" y="118"/>
                    </a:lnTo>
                    <a:lnTo>
                      <a:pt x="349" y="2"/>
                    </a:lnTo>
                    <a:lnTo>
                      <a:pt x="40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8" name="Freeform 46"/>
              <p:cNvSpPr>
                <a:spLocks/>
              </p:cNvSpPr>
              <p:nvPr/>
            </p:nvSpPr>
            <p:spPr bwMode="auto">
              <a:xfrm>
                <a:off x="3035" y="3196"/>
                <a:ext cx="345" cy="116"/>
              </a:xfrm>
              <a:custGeom>
                <a:avLst/>
                <a:gdLst>
                  <a:gd name="T0" fmla="*/ 311 w 345"/>
                  <a:gd name="T1" fmla="*/ 0 h 116"/>
                  <a:gd name="T2" fmla="*/ 4 w 345"/>
                  <a:gd name="T3" fmla="*/ 0 h 116"/>
                  <a:gd name="T4" fmla="*/ 0 w 345"/>
                  <a:gd name="T5" fmla="*/ 116 h 116"/>
                  <a:gd name="T6" fmla="*/ 345 w 345"/>
                  <a:gd name="T7" fmla="*/ 116 h 116"/>
                  <a:gd name="T8" fmla="*/ 311 w 345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116">
                    <a:moveTo>
                      <a:pt x="311" y="0"/>
                    </a:moveTo>
                    <a:lnTo>
                      <a:pt x="4" y="0"/>
                    </a:lnTo>
                    <a:lnTo>
                      <a:pt x="0" y="116"/>
                    </a:lnTo>
                    <a:lnTo>
                      <a:pt x="345" y="116"/>
                    </a:lnTo>
                    <a:lnTo>
                      <a:pt x="311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9" name="Freeform 47"/>
              <p:cNvSpPr>
                <a:spLocks/>
              </p:cNvSpPr>
              <p:nvPr/>
            </p:nvSpPr>
            <p:spPr bwMode="auto">
              <a:xfrm>
                <a:off x="3346" y="3196"/>
                <a:ext cx="378" cy="116"/>
              </a:xfrm>
              <a:custGeom>
                <a:avLst/>
                <a:gdLst>
                  <a:gd name="T0" fmla="*/ 308 w 378"/>
                  <a:gd name="T1" fmla="*/ 0 h 116"/>
                  <a:gd name="T2" fmla="*/ 0 w 378"/>
                  <a:gd name="T3" fmla="*/ 0 h 116"/>
                  <a:gd name="T4" fmla="*/ 34 w 378"/>
                  <a:gd name="T5" fmla="*/ 116 h 116"/>
                  <a:gd name="T6" fmla="*/ 378 w 378"/>
                  <a:gd name="T7" fmla="*/ 116 h 116"/>
                  <a:gd name="T8" fmla="*/ 308 w 378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16">
                    <a:moveTo>
                      <a:pt x="308" y="0"/>
                    </a:moveTo>
                    <a:lnTo>
                      <a:pt x="0" y="0"/>
                    </a:lnTo>
                    <a:lnTo>
                      <a:pt x="34" y="116"/>
                    </a:lnTo>
                    <a:lnTo>
                      <a:pt x="378" y="116"/>
                    </a:lnTo>
                    <a:lnTo>
                      <a:pt x="308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0" name="Freeform 48"/>
              <p:cNvSpPr>
                <a:spLocks/>
              </p:cNvSpPr>
              <p:nvPr/>
            </p:nvSpPr>
            <p:spPr bwMode="auto">
              <a:xfrm>
                <a:off x="3654" y="3196"/>
                <a:ext cx="415" cy="118"/>
              </a:xfrm>
              <a:custGeom>
                <a:avLst/>
                <a:gdLst>
                  <a:gd name="T0" fmla="*/ 307 w 415"/>
                  <a:gd name="T1" fmla="*/ 0 h 118"/>
                  <a:gd name="T2" fmla="*/ 0 w 415"/>
                  <a:gd name="T3" fmla="*/ 0 h 118"/>
                  <a:gd name="T4" fmla="*/ 70 w 415"/>
                  <a:gd name="T5" fmla="*/ 116 h 118"/>
                  <a:gd name="T6" fmla="*/ 415 w 415"/>
                  <a:gd name="T7" fmla="*/ 118 h 118"/>
                  <a:gd name="T8" fmla="*/ 307 w 415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118">
                    <a:moveTo>
                      <a:pt x="307" y="0"/>
                    </a:moveTo>
                    <a:lnTo>
                      <a:pt x="0" y="0"/>
                    </a:lnTo>
                    <a:lnTo>
                      <a:pt x="70" y="116"/>
                    </a:lnTo>
                    <a:lnTo>
                      <a:pt x="415" y="118"/>
                    </a:lnTo>
                    <a:lnTo>
                      <a:pt x="307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1" name="Freeform 49"/>
              <p:cNvSpPr>
                <a:spLocks/>
              </p:cNvSpPr>
              <p:nvPr/>
            </p:nvSpPr>
            <p:spPr bwMode="auto">
              <a:xfrm>
                <a:off x="3961" y="3196"/>
                <a:ext cx="453" cy="118"/>
              </a:xfrm>
              <a:custGeom>
                <a:avLst/>
                <a:gdLst>
                  <a:gd name="T0" fmla="*/ 308 w 453"/>
                  <a:gd name="T1" fmla="*/ 0 h 118"/>
                  <a:gd name="T2" fmla="*/ 0 w 453"/>
                  <a:gd name="T3" fmla="*/ 0 h 118"/>
                  <a:gd name="T4" fmla="*/ 108 w 453"/>
                  <a:gd name="T5" fmla="*/ 118 h 118"/>
                  <a:gd name="T6" fmla="*/ 453 w 453"/>
                  <a:gd name="T7" fmla="*/ 118 h 118"/>
                  <a:gd name="T8" fmla="*/ 308 w 453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118">
                    <a:moveTo>
                      <a:pt x="308" y="0"/>
                    </a:moveTo>
                    <a:lnTo>
                      <a:pt x="0" y="0"/>
                    </a:lnTo>
                    <a:lnTo>
                      <a:pt x="108" y="118"/>
                    </a:lnTo>
                    <a:lnTo>
                      <a:pt x="453" y="118"/>
                    </a:lnTo>
                    <a:lnTo>
                      <a:pt x="308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2" name="Freeform 50"/>
              <p:cNvSpPr>
                <a:spLocks/>
              </p:cNvSpPr>
              <p:nvPr/>
            </p:nvSpPr>
            <p:spPr bwMode="auto">
              <a:xfrm>
                <a:off x="4269" y="3196"/>
                <a:ext cx="489" cy="118"/>
              </a:xfrm>
              <a:custGeom>
                <a:avLst/>
                <a:gdLst>
                  <a:gd name="T0" fmla="*/ 309 w 489"/>
                  <a:gd name="T1" fmla="*/ 2 h 118"/>
                  <a:gd name="T2" fmla="*/ 0 w 489"/>
                  <a:gd name="T3" fmla="*/ 0 h 118"/>
                  <a:gd name="T4" fmla="*/ 145 w 489"/>
                  <a:gd name="T5" fmla="*/ 118 h 118"/>
                  <a:gd name="T6" fmla="*/ 489 w 489"/>
                  <a:gd name="T7" fmla="*/ 118 h 118"/>
                  <a:gd name="T8" fmla="*/ 309 w 489"/>
                  <a:gd name="T9" fmla="*/ 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9" h="118">
                    <a:moveTo>
                      <a:pt x="309" y="2"/>
                    </a:moveTo>
                    <a:lnTo>
                      <a:pt x="0" y="0"/>
                    </a:lnTo>
                    <a:lnTo>
                      <a:pt x="145" y="118"/>
                    </a:lnTo>
                    <a:lnTo>
                      <a:pt x="489" y="118"/>
                    </a:lnTo>
                    <a:lnTo>
                      <a:pt x="309" y="2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3" name="Freeform 51"/>
              <p:cNvSpPr>
                <a:spLocks/>
              </p:cNvSpPr>
              <p:nvPr/>
            </p:nvSpPr>
            <p:spPr bwMode="auto">
              <a:xfrm>
                <a:off x="1083" y="3310"/>
                <a:ext cx="579" cy="148"/>
              </a:xfrm>
              <a:custGeom>
                <a:avLst/>
                <a:gdLst>
                  <a:gd name="T0" fmla="*/ 237 w 579"/>
                  <a:gd name="T1" fmla="*/ 0 h 148"/>
                  <a:gd name="T2" fmla="*/ 0 w 579"/>
                  <a:gd name="T3" fmla="*/ 146 h 148"/>
                  <a:gd name="T4" fmla="*/ 389 w 579"/>
                  <a:gd name="T5" fmla="*/ 148 h 148"/>
                  <a:gd name="T6" fmla="*/ 579 w 579"/>
                  <a:gd name="T7" fmla="*/ 0 h 148"/>
                  <a:gd name="T8" fmla="*/ 237 w 579"/>
                  <a:gd name="T9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9" h="148">
                    <a:moveTo>
                      <a:pt x="237" y="0"/>
                    </a:moveTo>
                    <a:lnTo>
                      <a:pt x="0" y="146"/>
                    </a:lnTo>
                    <a:lnTo>
                      <a:pt x="389" y="148"/>
                    </a:lnTo>
                    <a:lnTo>
                      <a:pt x="579" y="0"/>
                    </a:lnTo>
                    <a:lnTo>
                      <a:pt x="237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4" name="Freeform 52"/>
              <p:cNvSpPr>
                <a:spLocks/>
              </p:cNvSpPr>
              <p:nvPr/>
            </p:nvSpPr>
            <p:spPr bwMode="auto">
              <a:xfrm>
                <a:off x="1472" y="3310"/>
                <a:ext cx="533" cy="148"/>
              </a:xfrm>
              <a:custGeom>
                <a:avLst/>
                <a:gdLst>
                  <a:gd name="T0" fmla="*/ 190 w 533"/>
                  <a:gd name="T1" fmla="*/ 0 h 148"/>
                  <a:gd name="T2" fmla="*/ 0 w 533"/>
                  <a:gd name="T3" fmla="*/ 148 h 148"/>
                  <a:gd name="T4" fmla="*/ 389 w 533"/>
                  <a:gd name="T5" fmla="*/ 148 h 148"/>
                  <a:gd name="T6" fmla="*/ 533 w 533"/>
                  <a:gd name="T7" fmla="*/ 0 h 148"/>
                  <a:gd name="T8" fmla="*/ 190 w 533"/>
                  <a:gd name="T9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3" h="148">
                    <a:moveTo>
                      <a:pt x="190" y="0"/>
                    </a:moveTo>
                    <a:lnTo>
                      <a:pt x="0" y="148"/>
                    </a:lnTo>
                    <a:lnTo>
                      <a:pt x="389" y="148"/>
                    </a:lnTo>
                    <a:lnTo>
                      <a:pt x="533" y="0"/>
                    </a:lnTo>
                    <a:lnTo>
                      <a:pt x="190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5" name="Freeform 53"/>
              <p:cNvSpPr>
                <a:spLocks/>
              </p:cNvSpPr>
              <p:nvPr/>
            </p:nvSpPr>
            <p:spPr bwMode="auto">
              <a:xfrm>
                <a:off x="1861" y="3310"/>
                <a:ext cx="487" cy="148"/>
              </a:xfrm>
              <a:custGeom>
                <a:avLst/>
                <a:gdLst>
                  <a:gd name="T0" fmla="*/ 144 w 487"/>
                  <a:gd name="T1" fmla="*/ 0 h 148"/>
                  <a:gd name="T2" fmla="*/ 0 w 487"/>
                  <a:gd name="T3" fmla="*/ 148 h 148"/>
                  <a:gd name="T4" fmla="*/ 391 w 487"/>
                  <a:gd name="T5" fmla="*/ 148 h 148"/>
                  <a:gd name="T6" fmla="*/ 487 w 487"/>
                  <a:gd name="T7" fmla="*/ 0 h 148"/>
                  <a:gd name="T8" fmla="*/ 144 w 487"/>
                  <a:gd name="T9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148">
                    <a:moveTo>
                      <a:pt x="144" y="0"/>
                    </a:moveTo>
                    <a:lnTo>
                      <a:pt x="0" y="148"/>
                    </a:lnTo>
                    <a:lnTo>
                      <a:pt x="391" y="148"/>
                    </a:lnTo>
                    <a:lnTo>
                      <a:pt x="487" y="0"/>
                    </a:lnTo>
                    <a:lnTo>
                      <a:pt x="14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6" name="Freeform 54"/>
              <p:cNvSpPr>
                <a:spLocks/>
              </p:cNvSpPr>
              <p:nvPr/>
            </p:nvSpPr>
            <p:spPr bwMode="auto">
              <a:xfrm>
                <a:off x="2252" y="3310"/>
                <a:ext cx="438" cy="150"/>
              </a:xfrm>
              <a:custGeom>
                <a:avLst/>
                <a:gdLst>
                  <a:gd name="T0" fmla="*/ 96 w 438"/>
                  <a:gd name="T1" fmla="*/ 0 h 150"/>
                  <a:gd name="T2" fmla="*/ 0 w 438"/>
                  <a:gd name="T3" fmla="*/ 148 h 150"/>
                  <a:gd name="T4" fmla="*/ 388 w 438"/>
                  <a:gd name="T5" fmla="*/ 150 h 150"/>
                  <a:gd name="T6" fmla="*/ 438 w 438"/>
                  <a:gd name="T7" fmla="*/ 2 h 150"/>
                  <a:gd name="T8" fmla="*/ 96 w 438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8" h="150">
                    <a:moveTo>
                      <a:pt x="96" y="0"/>
                    </a:moveTo>
                    <a:lnTo>
                      <a:pt x="0" y="148"/>
                    </a:lnTo>
                    <a:lnTo>
                      <a:pt x="388" y="150"/>
                    </a:lnTo>
                    <a:lnTo>
                      <a:pt x="438" y="2"/>
                    </a:lnTo>
                    <a:lnTo>
                      <a:pt x="96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7" name="Freeform 55"/>
              <p:cNvSpPr>
                <a:spLocks/>
              </p:cNvSpPr>
              <p:nvPr/>
            </p:nvSpPr>
            <p:spPr bwMode="auto">
              <a:xfrm>
                <a:off x="2640" y="3312"/>
                <a:ext cx="395" cy="148"/>
              </a:xfrm>
              <a:custGeom>
                <a:avLst/>
                <a:gdLst>
                  <a:gd name="T0" fmla="*/ 50 w 395"/>
                  <a:gd name="T1" fmla="*/ 0 h 148"/>
                  <a:gd name="T2" fmla="*/ 0 w 395"/>
                  <a:gd name="T3" fmla="*/ 148 h 148"/>
                  <a:gd name="T4" fmla="*/ 391 w 395"/>
                  <a:gd name="T5" fmla="*/ 148 h 148"/>
                  <a:gd name="T6" fmla="*/ 395 w 395"/>
                  <a:gd name="T7" fmla="*/ 0 h 148"/>
                  <a:gd name="T8" fmla="*/ 50 w 395"/>
                  <a:gd name="T9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148">
                    <a:moveTo>
                      <a:pt x="50" y="0"/>
                    </a:moveTo>
                    <a:lnTo>
                      <a:pt x="0" y="148"/>
                    </a:lnTo>
                    <a:lnTo>
                      <a:pt x="391" y="148"/>
                    </a:lnTo>
                    <a:lnTo>
                      <a:pt x="395" y="0"/>
                    </a:lnTo>
                    <a:lnTo>
                      <a:pt x="50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8" name="Freeform 56"/>
              <p:cNvSpPr>
                <a:spLocks/>
              </p:cNvSpPr>
              <p:nvPr/>
            </p:nvSpPr>
            <p:spPr bwMode="auto">
              <a:xfrm>
                <a:off x="3031" y="3312"/>
                <a:ext cx="391" cy="148"/>
              </a:xfrm>
              <a:custGeom>
                <a:avLst/>
                <a:gdLst>
                  <a:gd name="T0" fmla="*/ 349 w 391"/>
                  <a:gd name="T1" fmla="*/ 0 h 148"/>
                  <a:gd name="T2" fmla="*/ 4 w 391"/>
                  <a:gd name="T3" fmla="*/ 0 h 148"/>
                  <a:gd name="T4" fmla="*/ 0 w 391"/>
                  <a:gd name="T5" fmla="*/ 148 h 148"/>
                  <a:gd name="T6" fmla="*/ 391 w 391"/>
                  <a:gd name="T7" fmla="*/ 148 h 148"/>
                  <a:gd name="T8" fmla="*/ 349 w 391"/>
                  <a:gd name="T9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148">
                    <a:moveTo>
                      <a:pt x="349" y="0"/>
                    </a:moveTo>
                    <a:lnTo>
                      <a:pt x="4" y="0"/>
                    </a:lnTo>
                    <a:lnTo>
                      <a:pt x="0" y="148"/>
                    </a:lnTo>
                    <a:lnTo>
                      <a:pt x="391" y="148"/>
                    </a:lnTo>
                    <a:lnTo>
                      <a:pt x="349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9" name="Freeform 57"/>
              <p:cNvSpPr>
                <a:spLocks/>
              </p:cNvSpPr>
              <p:nvPr/>
            </p:nvSpPr>
            <p:spPr bwMode="auto">
              <a:xfrm>
                <a:off x="3380" y="3312"/>
                <a:ext cx="432" cy="150"/>
              </a:xfrm>
              <a:custGeom>
                <a:avLst/>
                <a:gdLst>
                  <a:gd name="T0" fmla="*/ 344 w 432"/>
                  <a:gd name="T1" fmla="*/ 0 h 150"/>
                  <a:gd name="T2" fmla="*/ 0 w 432"/>
                  <a:gd name="T3" fmla="*/ 0 h 150"/>
                  <a:gd name="T4" fmla="*/ 42 w 432"/>
                  <a:gd name="T5" fmla="*/ 148 h 150"/>
                  <a:gd name="T6" fmla="*/ 432 w 432"/>
                  <a:gd name="T7" fmla="*/ 150 h 150"/>
                  <a:gd name="T8" fmla="*/ 344 w 432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150">
                    <a:moveTo>
                      <a:pt x="344" y="0"/>
                    </a:moveTo>
                    <a:lnTo>
                      <a:pt x="0" y="0"/>
                    </a:lnTo>
                    <a:lnTo>
                      <a:pt x="42" y="148"/>
                    </a:lnTo>
                    <a:lnTo>
                      <a:pt x="432" y="150"/>
                    </a:lnTo>
                    <a:lnTo>
                      <a:pt x="34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0" name="Freeform 58"/>
              <p:cNvSpPr>
                <a:spLocks/>
              </p:cNvSpPr>
              <p:nvPr/>
            </p:nvSpPr>
            <p:spPr bwMode="auto">
              <a:xfrm>
                <a:off x="3724" y="3312"/>
                <a:ext cx="481" cy="150"/>
              </a:xfrm>
              <a:custGeom>
                <a:avLst/>
                <a:gdLst>
                  <a:gd name="T0" fmla="*/ 345 w 481"/>
                  <a:gd name="T1" fmla="*/ 2 h 150"/>
                  <a:gd name="T2" fmla="*/ 0 w 481"/>
                  <a:gd name="T3" fmla="*/ 0 h 150"/>
                  <a:gd name="T4" fmla="*/ 88 w 481"/>
                  <a:gd name="T5" fmla="*/ 150 h 150"/>
                  <a:gd name="T6" fmla="*/ 481 w 481"/>
                  <a:gd name="T7" fmla="*/ 150 h 150"/>
                  <a:gd name="T8" fmla="*/ 345 w 481"/>
                  <a:gd name="T9" fmla="*/ 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150">
                    <a:moveTo>
                      <a:pt x="345" y="2"/>
                    </a:moveTo>
                    <a:lnTo>
                      <a:pt x="0" y="0"/>
                    </a:lnTo>
                    <a:lnTo>
                      <a:pt x="88" y="150"/>
                    </a:lnTo>
                    <a:lnTo>
                      <a:pt x="481" y="150"/>
                    </a:lnTo>
                    <a:lnTo>
                      <a:pt x="345" y="2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1" name="Freeform 59"/>
              <p:cNvSpPr>
                <a:spLocks/>
              </p:cNvSpPr>
              <p:nvPr/>
            </p:nvSpPr>
            <p:spPr bwMode="auto">
              <a:xfrm>
                <a:off x="4069" y="3314"/>
                <a:ext cx="527" cy="148"/>
              </a:xfrm>
              <a:custGeom>
                <a:avLst/>
                <a:gdLst>
                  <a:gd name="T0" fmla="*/ 345 w 527"/>
                  <a:gd name="T1" fmla="*/ 0 h 148"/>
                  <a:gd name="T2" fmla="*/ 0 w 527"/>
                  <a:gd name="T3" fmla="*/ 0 h 148"/>
                  <a:gd name="T4" fmla="*/ 136 w 527"/>
                  <a:gd name="T5" fmla="*/ 148 h 148"/>
                  <a:gd name="T6" fmla="*/ 527 w 527"/>
                  <a:gd name="T7" fmla="*/ 148 h 148"/>
                  <a:gd name="T8" fmla="*/ 345 w 527"/>
                  <a:gd name="T9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7" h="148">
                    <a:moveTo>
                      <a:pt x="345" y="0"/>
                    </a:moveTo>
                    <a:lnTo>
                      <a:pt x="0" y="0"/>
                    </a:lnTo>
                    <a:lnTo>
                      <a:pt x="136" y="148"/>
                    </a:lnTo>
                    <a:lnTo>
                      <a:pt x="527" y="148"/>
                    </a:lnTo>
                    <a:lnTo>
                      <a:pt x="345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2" name="Freeform 60"/>
              <p:cNvSpPr>
                <a:spLocks/>
              </p:cNvSpPr>
              <p:nvPr/>
            </p:nvSpPr>
            <p:spPr bwMode="auto">
              <a:xfrm>
                <a:off x="4414" y="3314"/>
                <a:ext cx="575" cy="150"/>
              </a:xfrm>
              <a:custGeom>
                <a:avLst/>
                <a:gdLst>
                  <a:gd name="T0" fmla="*/ 344 w 575"/>
                  <a:gd name="T1" fmla="*/ 0 h 150"/>
                  <a:gd name="T2" fmla="*/ 0 w 575"/>
                  <a:gd name="T3" fmla="*/ 0 h 150"/>
                  <a:gd name="T4" fmla="*/ 182 w 575"/>
                  <a:gd name="T5" fmla="*/ 148 h 150"/>
                  <a:gd name="T6" fmla="*/ 575 w 575"/>
                  <a:gd name="T7" fmla="*/ 150 h 150"/>
                  <a:gd name="T8" fmla="*/ 344 w 575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" h="150">
                    <a:moveTo>
                      <a:pt x="344" y="0"/>
                    </a:moveTo>
                    <a:lnTo>
                      <a:pt x="0" y="0"/>
                    </a:lnTo>
                    <a:lnTo>
                      <a:pt x="182" y="148"/>
                    </a:lnTo>
                    <a:lnTo>
                      <a:pt x="575" y="150"/>
                    </a:lnTo>
                    <a:lnTo>
                      <a:pt x="34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3" name="Freeform 61"/>
              <p:cNvSpPr>
                <a:spLocks/>
              </p:cNvSpPr>
              <p:nvPr/>
            </p:nvSpPr>
            <p:spPr bwMode="auto">
              <a:xfrm>
                <a:off x="775" y="3456"/>
                <a:ext cx="697" cy="194"/>
              </a:xfrm>
              <a:custGeom>
                <a:avLst/>
                <a:gdLst>
                  <a:gd name="T0" fmla="*/ 308 w 697"/>
                  <a:gd name="T1" fmla="*/ 0 h 194"/>
                  <a:gd name="T2" fmla="*/ 0 w 697"/>
                  <a:gd name="T3" fmla="*/ 194 h 194"/>
                  <a:gd name="T4" fmla="*/ 449 w 697"/>
                  <a:gd name="T5" fmla="*/ 194 h 194"/>
                  <a:gd name="T6" fmla="*/ 697 w 697"/>
                  <a:gd name="T7" fmla="*/ 2 h 194"/>
                  <a:gd name="T8" fmla="*/ 308 w 697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194">
                    <a:moveTo>
                      <a:pt x="308" y="0"/>
                    </a:moveTo>
                    <a:lnTo>
                      <a:pt x="0" y="194"/>
                    </a:lnTo>
                    <a:lnTo>
                      <a:pt x="449" y="194"/>
                    </a:lnTo>
                    <a:lnTo>
                      <a:pt x="697" y="2"/>
                    </a:lnTo>
                    <a:lnTo>
                      <a:pt x="308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4" name="Freeform 62"/>
              <p:cNvSpPr>
                <a:spLocks/>
              </p:cNvSpPr>
              <p:nvPr/>
            </p:nvSpPr>
            <p:spPr bwMode="auto">
              <a:xfrm>
                <a:off x="1224" y="3458"/>
                <a:ext cx="637" cy="194"/>
              </a:xfrm>
              <a:custGeom>
                <a:avLst/>
                <a:gdLst>
                  <a:gd name="T0" fmla="*/ 248 w 637"/>
                  <a:gd name="T1" fmla="*/ 0 h 194"/>
                  <a:gd name="T2" fmla="*/ 0 w 637"/>
                  <a:gd name="T3" fmla="*/ 192 h 194"/>
                  <a:gd name="T4" fmla="*/ 450 w 637"/>
                  <a:gd name="T5" fmla="*/ 194 h 194"/>
                  <a:gd name="T6" fmla="*/ 637 w 637"/>
                  <a:gd name="T7" fmla="*/ 0 h 194"/>
                  <a:gd name="T8" fmla="*/ 248 w 637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7" h="194">
                    <a:moveTo>
                      <a:pt x="248" y="0"/>
                    </a:moveTo>
                    <a:lnTo>
                      <a:pt x="0" y="192"/>
                    </a:lnTo>
                    <a:lnTo>
                      <a:pt x="450" y="194"/>
                    </a:lnTo>
                    <a:lnTo>
                      <a:pt x="637" y="0"/>
                    </a:lnTo>
                    <a:lnTo>
                      <a:pt x="248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5" name="Freeform 63"/>
              <p:cNvSpPr>
                <a:spLocks/>
              </p:cNvSpPr>
              <p:nvPr/>
            </p:nvSpPr>
            <p:spPr bwMode="auto">
              <a:xfrm>
                <a:off x="1674" y="3458"/>
                <a:ext cx="578" cy="194"/>
              </a:xfrm>
              <a:custGeom>
                <a:avLst/>
                <a:gdLst>
                  <a:gd name="T0" fmla="*/ 187 w 578"/>
                  <a:gd name="T1" fmla="*/ 0 h 194"/>
                  <a:gd name="T2" fmla="*/ 0 w 578"/>
                  <a:gd name="T3" fmla="*/ 194 h 194"/>
                  <a:gd name="T4" fmla="*/ 449 w 578"/>
                  <a:gd name="T5" fmla="*/ 194 h 194"/>
                  <a:gd name="T6" fmla="*/ 578 w 578"/>
                  <a:gd name="T7" fmla="*/ 0 h 194"/>
                  <a:gd name="T8" fmla="*/ 187 w 578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8" h="194">
                    <a:moveTo>
                      <a:pt x="187" y="0"/>
                    </a:moveTo>
                    <a:lnTo>
                      <a:pt x="0" y="194"/>
                    </a:lnTo>
                    <a:lnTo>
                      <a:pt x="449" y="194"/>
                    </a:lnTo>
                    <a:lnTo>
                      <a:pt x="578" y="0"/>
                    </a:lnTo>
                    <a:lnTo>
                      <a:pt x="187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6" name="Freeform 64"/>
              <p:cNvSpPr>
                <a:spLocks/>
              </p:cNvSpPr>
              <p:nvPr/>
            </p:nvSpPr>
            <p:spPr bwMode="auto">
              <a:xfrm>
                <a:off x="2123" y="3458"/>
                <a:ext cx="517" cy="196"/>
              </a:xfrm>
              <a:custGeom>
                <a:avLst/>
                <a:gdLst>
                  <a:gd name="T0" fmla="*/ 129 w 517"/>
                  <a:gd name="T1" fmla="*/ 0 h 196"/>
                  <a:gd name="T2" fmla="*/ 0 w 517"/>
                  <a:gd name="T3" fmla="*/ 194 h 196"/>
                  <a:gd name="T4" fmla="*/ 451 w 517"/>
                  <a:gd name="T5" fmla="*/ 196 h 196"/>
                  <a:gd name="T6" fmla="*/ 517 w 517"/>
                  <a:gd name="T7" fmla="*/ 2 h 196"/>
                  <a:gd name="T8" fmla="*/ 129 w 517"/>
                  <a:gd name="T9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7" h="196">
                    <a:moveTo>
                      <a:pt x="129" y="0"/>
                    </a:moveTo>
                    <a:lnTo>
                      <a:pt x="0" y="194"/>
                    </a:lnTo>
                    <a:lnTo>
                      <a:pt x="451" y="196"/>
                    </a:lnTo>
                    <a:lnTo>
                      <a:pt x="517" y="2"/>
                    </a:lnTo>
                    <a:lnTo>
                      <a:pt x="129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7" name="Freeform 65"/>
              <p:cNvSpPr>
                <a:spLocks/>
              </p:cNvSpPr>
              <p:nvPr/>
            </p:nvSpPr>
            <p:spPr bwMode="auto">
              <a:xfrm>
                <a:off x="2574" y="3460"/>
                <a:ext cx="457" cy="194"/>
              </a:xfrm>
              <a:custGeom>
                <a:avLst/>
                <a:gdLst>
                  <a:gd name="T0" fmla="*/ 66 w 457"/>
                  <a:gd name="T1" fmla="*/ 0 h 194"/>
                  <a:gd name="T2" fmla="*/ 0 w 457"/>
                  <a:gd name="T3" fmla="*/ 194 h 194"/>
                  <a:gd name="T4" fmla="*/ 453 w 457"/>
                  <a:gd name="T5" fmla="*/ 194 h 194"/>
                  <a:gd name="T6" fmla="*/ 457 w 457"/>
                  <a:gd name="T7" fmla="*/ 0 h 194"/>
                  <a:gd name="T8" fmla="*/ 66 w 457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194">
                    <a:moveTo>
                      <a:pt x="66" y="0"/>
                    </a:moveTo>
                    <a:lnTo>
                      <a:pt x="0" y="194"/>
                    </a:lnTo>
                    <a:lnTo>
                      <a:pt x="453" y="194"/>
                    </a:lnTo>
                    <a:lnTo>
                      <a:pt x="457" y="0"/>
                    </a:lnTo>
                    <a:lnTo>
                      <a:pt x="66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8" name="Freeform 66"/>
              <p:cNvSpPr>
                <a:spLocks/>
              </p:cNvSpPr>
              <p:nvPr/>
            </p:nvSpPr>
            <p:spPr bwMode="auto">
              <a:xfrm>
                <a:off x="3027" y="3460"/>
                <a:ext cx="451" cy="196"/>
              </a:xfrm>
              <a:custGeom>
                <a:avLst/>
                <a:gdLst>
                  <a:gd name="T0" fmla="*/ 395 w 451"/>
                  <a:gd name="T1" fmla="*/ 0 h 196"/>
                  <a:gd name="T2" fmla="*/ 4 w 451"/>
                  <a:gd name="T3" fmla="*/ 0 h 196"/>
                  <a:gd name="T4" fmla="*/ 0 w 451"/>
                  <a:gd name="T5" fmla="*/ 194 h 196"/>
                  <a:gd name="T6" fmla="*/ 451 w 451"/>
                  <a:gd name="T7" fmla="*/ 196 h 196"/>
                  <a:gd name="T8" fmla="*/ 395 w 451"/>
                  <a:gd name="T9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1" h="196">
                    <a:moveTo>
                      <a:pt x="395" y="0"/>
                    </a:moveTo>
                    <a:lnTo>
                      <a:pt x="4" y="0"/>
                    </a:lnTo>
                    <a:lnTo>
                      <a:pt x="0" y="194"/>
                    </a:lnTo>
                    <a:lnTo>
                      <a:pt x="451" y="196"/>
                    </a:lnTo>
                    <a:lnTo>
                      <a:pt x="395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9" name="Freeform 67"/>
              <p:cNvSpPr>
                <a:spLocks/>
              </p:cNvSpPr>
              <p:nvPr/>
            </p:nvSpPr>
            <p:spPr bwMode="auto">
              <a:xfrm>
                <a:off x="3422" y="3460"/>
                <a:ext cx="509" cy="196"/>
              </a:xfrm>
              <a:custGeom>
                <a:avLst/>
                <a:gdLst>
                  <a:gd name="T0" fmla="*/ 390 w 509"/>
                  <a:gd name="T1" fmla="*/ 2 h 196"/>
                  <a:gd name="T2" fmla="*/ 0 w 509"/>
                  <a:gd name="T3" fmla="*/ 0 h 196"/>
                  <a:gd name="T4" fmla="*/ 56 w 509"/>
                  <a:gd name="T5" fmla="*/ 196 h 196"/>
                  <a:gd name="T6" fmla="*/ 509 w 509"/>
                  <a:gd name="T7" fmla="*/ 196 h 196"/>
                  <a:gd name="T8" fmla="*/ 390 w 509"/>
                  <a:gd name="T9" fmla="*/ 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9" h="196">
                    <a:moveTo>
                      <a:pt x="390" y="2"/>
                    </a:moveTo>
                    <a:lnTo>
                      <a:pt x="0" y="0"/>
                    </a:lnTo>
                    <a:lnTo>
                      <a:pt x="56" y="196"/>
                    </a:lnTo>
                    <a:lnTo>
                      <a:pt x="509" y="196"/>
                    </a:lnTo>
                    <a:lnTo>
                      <a:pt x="390" y="2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0" name="Freeform 68"/>
              <p:cNvSpPr>
                <a:spLocks/>
              </p:cNvSpPr>
              <p:nvPr/>
            </p:nvSpPr>
            <p:spPr bwMode="auto">
              <a:xfrm>
                <a:off x="3812" y="3462"/>
                <a:ext cx="572" cy="194"/>
              </a:xfrm>
              <a:custGeom>
                <a:avLst/>
                <a:gdLst>
                  <a:gd name="T0" fmla="*/ 393 w 572"/>
                  <a:gd name="T1" fmla="*/ 0 h 194"/>
                  <a:gd name="T2" fmla="*/ 0 w 572"/>
                  <a:gd name="T3" fmla="*/ 0 h 194"/>
                  <a:gd name="T4" fmla="*/ 119 w 572"/>
                  <a:gd name="T5" fmla="*/ 194 h 194"/>
                  <a:gd name="T6" fmla="*/ 572 w 572"/>
                  <a:gd name="T7" fmla="*/ 194 h 194"/>
                  <a:gd name="T8" fmla="*/ 393 w 572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2" h="194">
                    <a:moveTo>
                      <a:pt x="393" y="0"/>
                    </a:moveTo>
                    <a:lnTo>
                      <a:pt x="0" y="0"/>
                    </a:lnTo>
                    <a:lnTo>
                      <a:pt x="119" y="194"/>
                    </a:lnTo>
                    <a:lnTo>
                      <a:pt x="572" y="194"/>
                    </a:lnTo>
                    <a:lnTo>
                      <a:pt x="393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1" name="Freeform 69"/>
              <p:cNvSpPr>
                <a:spLocks/>
              </p:cNvSpPr>
              <p:nvPr/>
            </p:nvSpPr>
            <p:spPr bwMode="auto">
              <a:xfrm>
                <a:off x="4205" y="3462"/>
                <a:ext cx="631" cy="196"/>
              </a:xfrm>
              <a:custGeom>
                <a:avLst/>
                <a:gdLst>
                  <a:gd name="T0" fmla="*/ 391 w 631"/>
                  <a:gd name="T1" fmla="*/ 0 h 196"/>
                  <a:gd name="T2" fmla="*/ 0 w 631"/>
                  <a:gd name="T3" fmla="*/ 0 h 196"/>
                  <a:gd name="T4" fmla="*/ 179 w 631"/>
                  <a:gd name="T5" fmla="*/ 194 h 196"/>
                  <a:gd name="T6" fmla="*/ 631 w 631"/>
                  <a:gd name="T7" fmla="*/ 196 h 196"/>
                  <a:gd name="T8" fmla="*/ 391 w 631"/>
                  <a:gd name="T9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1" h="196">
                    <a:moveTo>
                      <a:pt x="391" y="0"/>
                    </a:moveTo>
                    <a:lnTo>
                      <a:pt x="0" y="0"/>
                    </a:lnTo>
                    <a:lnTo>
                      <a:pt x="179" y="194"/>
                    </a:lnTo>
                    <a:lnTo>
                      <a:pt x="631" y="196"/>
                    </a:lnTo>
                    <a:lnTo>
                      <a:pt x="391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2" name="Freeform 70"/>
              <p:cNvSpPr>
                <a:spLocks/>
              </p:cNvSpPr>
              <p:nvPr/>
            </p:nvSpPr>
            <p:spPr bwMode="auto">
              <a:xfrm>
                <a:off x="4596" y="3462"/>
                <a:ext cx="695" cy="196"/>
              </a:xfrm>
              <a:custGeom>
                <a:avLst/>
                <a:gdLst>
                  <a:gd name="T0" fmla="*/ 393 w 695"/>
                  <a:gd name="T1" fmla="*/ 2 h 196"/>
                  <a:gd name="T2" fmla="*/ 0 w 695"/>
                  <a:gd name="T3" fmla="*/ 0 h 196"/>
                  <a:gd name="T4" fmla="*/ 240 w 695"/>
                  <a:gd name="T5" fmla="*/ 196 h 196"/>
                  <a:gd name="T6" fmla="*/ 695 w 695"/>
                  <a:gd name="T7" fmla="*/ 196 h 196"/>
                  <a:gd name="T8" fmla="*/ 393 w 695"/>
                  <a:gd name="T9" fmla="*/ 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" h="196">
                    <a:moveTo>
                      <a:pt x="393" y="2"/>
                    </a:moveTo>
                    <a:lnTo>
                      <a:pt x="0" y="0"/>
                    </a:lnTo>
                    <a:lnTo>
                      <a:pt x="240" y="196"/>
                    </a:lnTo>
                    <a:lnTo>
                      <a:pt x="695" y="196"/>
                    </a:lnTo>
                    <a:lnTo>
                      <a:pt x="393" y="2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3" name="Freeform 71"/>
              <p:cNvSpPr>
                <a:spLocks/>
              </p:cNvSpPr>
              <p:nvPr/>
            </p:nvSpPr>
            <p:spPr bwMode="auto">
              <a:xfrm>
                <a:off x="352" y="3650"/>
                <a:ext cx="872" cy="266"/>
              </a:xfrm>
              <a:custGeom>
                <a:avLst/>
                <a:gdLst>
                  <a:gd name="T0" fmla="*/ 423 w 872"/>
                  <a:gd name="T1" fmla="*/ 0 h 266"/>
                  <a:gd name="T2" fmla="*/ 0 w 872"/>
                  <a:gd name="T3" fmla="*/ 264 h 266"/>
                  <a:gd name="T4" fmla="*/ 531 w 872"/>
                  <a:gd name="T5" fmla="*/ 266 h 266"/>
                  <a:gd name="T6" fmla="*/ 872 w 872"/>
                  <a:gd name="T7" fmla="*/ 0 h 266"/>
                  <a:gd name="T8" fmla="*/ 423 w 872"/>
                  <a:gd name="T9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2" h="266">
                    <a:moveTo>
                      <a:pt x="423" y="0"/>
                    </a:moveTo>
                    <a:lnTo>
                      <a:pt x="0" y="264"/>
                    </a:lnTo>
                    <a:lnTo>
                      <a:pt x="531" y="266"/>
                    </a:lnTo>
                    <a:lnTo>
                      <a:pt x="872" y="0"/>
                    </a:lnTo>
                    <a:lnTo>
                      <a:pt x="423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4" name="Freeform 72"/>
              <p:cNvSpPr>
                <a:spLocks/>
              </p:cNvSpPr>
              <p:nvPr/>
            </p:nvSpPr>
            <p:spPr bwMode="auto">
              <a:xfrm>
                <a:off x="883" y="3650"/>
                <a:ext cx="791" cy="268"/>
              </a:xfrm>
              <a:custGeom>
                <a:avLst/>
                <a:gdLst>
                  <a:gd name="T0" fmla="*/ 341 w 791"/>
                  <a:gd name="T1" fmla="*/ 0 h 268"/>
                  <a:gd name="T2" fmla="*/ 0 w 791"/>
                  <a:gd name="T3" fmla="*/ 266 h 268"/>
                  <a:gd name="T4" fmla="*/ 533 w 791"/>
                  <a:gd name="T5" fmla="*/ 268 h 268"/>
                  <a:gd name="T6" fmla="*/ 791 w 791"/>
                  <a:gd name="T7" fmla="*/ 2 h 268"/>
                  <a:gd name="T8" fmla="*/ 341 w 791"/>
                  <a:gd name="T9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1" h="268">
                    <a:moveTo>
                      <a:pt x="341" y="0"/>
                    </a:moveTo>
                    <a:lnTo>
                      <a:pt x="0" y="266"/>
                    </a:lnTo>
                    <a:lnTo>
                      <a:pt x="533" y="268"/>
                    </a:lnTo>
                    <a:lnTo>
                      <a:pt x="791" y="2"/>
                    </a:lnTo>
                    <a:lnTo>
                      <a:pt x="341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5" name="Freeform 73"/>
              <p:cNvSpPr>
                <a:spLocks/>
              </p:cNvSpPr>
              <p:nvPr/>
            </p:nvSpPr>
            <p:spPr bwMode="auto">
              <a:xfrm>
                <a:off x="1416" y="3652"/>
                <a:ext cx="707" cy="266"/>
              </a:xfrm>
              <a:custGeom>
                <a:avLst/>
                <a:gdLst>
                  <a:gd name="T0" fmla="*/ 258 w 707"/>
                  <a:gd name="T1" fmla="*/ 0 h 266"/>
                  <a:gd name="T2" fmla="*/ 0 w 707"/>
                  <a:gd name="T3" fmla="*/ 266 h 266"/>
                  <a:gd name="T4" fmla="*/ 533 w 707"/>
                  <a:gd name="T5" fmla="*/ 266 h 266"/>
                  <a:gd name="T6" fmla="*/ 707 w 707"/>
                  <a:gd name="T7" fmla="*/ 0 h 266"/>
                  <a:gd name="T8" fmla="*/ 258 w 707"/>
                  <a:gd name="T9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7" h="266">
                    <a:moveTo>
                      <a:pt x="258" y="0"/>
                    </a:moveTo>
                    <a:lnTo>
                      <a:pt x="0" y="266"/>
                    </a:lnTo>
                    <a:lnTo>
                      <a:pt x="533" y="266"/>
                    </a:lnTo>
                    <a:lnTo>
                      <a:pt x="707" y="0"/>
                    </a:lnTo>
                    <a:lnTo>
                      <a:pt x="258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6" name="Freeform 74"/>
              <p:cNvSpPr>
                <a:spLocks/>
              </p:cNvSpPr>
              <p:nvPr/>
            </p:nvSpPr>
            <p:spPr bwMode="auto">
              <a:xfrm>
                <a:off x="1949" y="3652"/>
                <a:ext cx="625" cy="268"/>
              </a:xfrm>
              <a:custGeom>
                <a:avLst/>
                <a:gdLst>
                  <a:gd name="T0" fmla="*/ 174 w 625"/>
                  <a:gd name="T1" fmla="*/ 0 h 268"/>
                  <a:gd name="T2" fmla="*/ 0 w 625"/>
                  <a:gd name="T3" fmla="*/ 266 h 268"/>
                  <a:gd name="T4" fmla="*/ 535 w 625"/>
                  <a:gd name="T5" fmla="*/ 268 h 268"/>
                  <a:gd name="T6" fmla="*/ 625 w 625"/>
                  <a:gd name="T7" fmla="*/ 2 h 268"/>
                  <a:gd name="T8" fmla="*/ 174 w 625"/>
                  <a:gd name="T9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5" h="268">
                    <a:moveTo>
                      <a:pt x="174" y="0"/>
                    </a:moveTo>
                    <a:lnTo>
                      <a:pt x="0" y="266"/>
                    </a:lnTo>
                    <a:lnTo>
                      <a:pt x="535" y="268"/>
                    </a:lnTo>
                    <a:lnTo>
                      <a:pt x="625" y="2"/>
                    </a:lnTo>
                    <a:lnTo>
                      <a:pt x="17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7" name="Freeform 75"/>
              <p:cNvSpPr>
                <a:spLocks/>
              </p:cNvSpPr>
              <p:nvPr/>
            </p:nvSpPr>
            <p:spPr bwMode="auto">
              <a:xfrm>
                <a:off x="2484" y="3654"/>
                <a:ext cx="543" cy="266"/>
              </a:xfrm>
              <a:custGeom>
                <a:avLst/>
                <a:gdLst>
                  <a:gd name="T0" fmla="*/ 90 w 543"/>
                  <a:gd name="T1" fmla="*/ 0 h 266"/>
                  <a:gd name="T2" fmla="*/ 0 w 543"/>
                  <a:gd name="T3" fmla="*/ 266 h 266"/>
                  <a:gd name="T4" fmla="*/ 535 w 543"/>
                  <a:gd name="T5" fmla="*/ 266 h 266"/>
                  <a:gd name="T6" fmla="*/ 543 w 543"/>
                  <a:gd name="T7" fmla="*/ 0 h 266"/>
                  <a:gd name="T8" fmla="*/ 90 w 543"/>
                  <a:gd name="T9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3" h="266">
                    <a:moveTo>
                      <a:pt x="90" y="0"/>
                    </a:moveTo>
                    <a:lnTo>
                      <a:pt x="0" y="266"/>
                    </a:lnTo>
                    <a:lnTo>
                      <a:pt x="535" y="266"/>
                    </a:lnTo>
                    <a:lnTo>
                      <a:pt x="543" y="0"/>
                    </a:lnTo>
                    <a:lnTo>
                      <a:pt x="90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8" name="Freeform 76"/>
              <p:cNvSpPr>
                <a:spLocks/>
              </p:cNvSpPr>
              <p:nvPr/>
            </p:nvSpPr>
            <p:spPr bwMode="auto">
              <a:xfrm>
                <a:off x="3019" y="3654"/>
                <a:ext cx="535" cy="268"/>
              </a:xfrm>
              <a:custGeom>
                <a:avLst/>
                <a:gdLst>
                  <a:gd name="T0" fmla="*/ 459 w 535"/>
                  <a:gd name="T1" fmla="*/ 2 h 268"/>
                  <a:gd name="T2" fmla="*/ 8 w 535"/>
                  <a:gd name="T3" fmla="*/ 0 h 268"/>
                  <a:gd name="T4" fmla="*/ 0 w 535"/>
                  <a:gd name="T5" fmla="*/ 266 h 268"/>
                  <a:gd name="T6" fmla="*/ 535 w 535"/>
                  <a:gd name="T7" fmla="*/ 268 h 268"/>
                  <a:gd name="T8" fmla="*/ 459 w 535"/>
                  <a:gd name="T9" fmla="*/ 2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5" h="268">
                    <a:moveTo>
                      <a:pt x="459" y="2"/>
                    </a:moveTo>
                    <a:lnTo>
                      <a:pt x="8" y="0"/>
                    </a:lnTo>
                    <a:lnTo>
                      <a:pt x="0" y="266"/>
                    </a:lnTo>
                    <a:lnTo>
                      <a:pt x="535" y="268"/>
                    </a:lnTo>
                    <a:lnTo>
                      <a:pt x="459" y="2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9" name="Freeform 77"/>
              <p:cNvSpPr>
                <a:spLocks/>
              </p:cNvSpPr>
              <p:nvPr/>
            </p:nvSpPr>
            <p:spPr bwMode="auto">
              <a:xfrm>
                <a:off x="3478" y="3656"/>
                <a:ext cx="613" cy="268"/>
              </a:xfrm>
              <a:custGeom>
                <a:avLst/>
                <a:gdLst>
                  <a:gd name="T0" fmla="*/ 453 w 613"/>
                  <a:gd name="T1" fmla="*/ 0 h 268"/>
                  <a:gd name="T2" fmla="*/ 0 w 613"/>
                  <a:gd name="T3" fmla="*/ 0 h 268"/>
                  <a:gd name="T4" fmla="*/ 76 w 613"/>
                  <a:gd name="T5" fmla="*/ 266 h 268"/>
                  <a:gd name="T6" fmla="*/ 613 w 613"/>
                  <a:gd name="T7" fmla="*/ 268 h 268"/>
                  <a:gd name="T8" fmla="*/ 453 w 613"/>
                  <a:gd name="T9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" h="268">
                    <a:moveTo>
                      <a:pt x="453" y="0"/>
                    </a:moveTo>
                    <a:lnTo>
                      <a:pt x="0" y="0"/>
                    </a:lnTo>
                    <a:lnTo>
                      <a:pt x="76" y="266"/>
                    </a:lnTo>
                    <a:lnTo>
                      <a:pt x="613" y="268"/>
                    </a:lnTo>
                    <a:lnTo>
                      <a:pt x="453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0" name="Freeform 78"/>
              <p:cNvSpPr>
                <a:spLocks/>
              </p:cNvSpPr>
              <p:nvPr/>
            </p:nvSpPr>
            <p:spPr bwMode="auto">
              <a:xfrm>
                <a:off x="3931" y="3656"/>
                <a:ext cx="699" cy="268"/>
              </a:xfrm>
              <a:custGeom>
                <a:avLst/>
                <a:gdLst>
                  <a:gd name="T0" fmla="*/ 453 w 699"/>
                  <a:gd name="T1" fmla="*/ 0 h 268"/>
                  <a:gd name="T2" fmla="*/ 0 w 699"/>
                  <a:gd name="T3" fmla="*/ 0 h 268"/>
                  <a:gd name="T4" fmla="*/ 160 w 699"/>
                  <a:gd name="T5" fmla="*/ 268 h 268"/>
                  <a:gd name="T6" fmla="*/ 699 w 699"/>
                  <a:gd name="T7" fmla="*/ 268 h 268"/>
                  <a:gd name="T8" fmla="*/ 453 w 699"/>
                  <a:gd name="T9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9" h="268">
                    <a:moveTo>
                      <a:pt x="453" y="0"/>
                    </a:moveTo>
                    <a:lnTo>
                      <a:pt x="0" y="0"/>
                    </a:lnTo>
                    <a:lnTo>
                      <a:pt x="160" y="268"/>
                    </a:lnTo>
                    <a:lnTo>
                      <a:pt x="699" y="268"/>
                    </a:lnTo>
                    <a:lnTo>
                      <a:pt x="453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1" name="Freeform 79"/>
              <p:cNvSpPr>
                <a:spLocks/>
              </p:cNvSpPr>
              <p:nvPr/>
            </p:nvSpPr>
            <p:spPr bwMode="auto">
              <a:xfrm>
                <a:off x="4384" y="3656"/>
                <a:ext cx="783" cy="270"/>
              </a:xfrm>
              <a:custGeom>
                <a:avLst/>
                <a:gdLst>
                  <a:gd name="T0" fmla="*/ 452 w 783"/>
                  <a:gd name="T1" fmla="*/ 2 h 270"/>
                  <a:gd name="T2" fmla="*/ 0 w 783"/>
                  <a:gd name="T3" fmla="*/ 0 h 270"/>
                  <a:gd name="T4" fmla="*/ 246 w 783"/>
                  <a:gd name="T5" fmla="*/ 268 h 270"/>
                  <a:gd name="T6" fmla="*/ 783 w 783"/>
                  <a:gd name="T7" fmla="*/ 270 h 270"/>
                  <a:gd name="T8" fmla="*/ 452 w 783"/>
                  <a:gd name="T9" fmla="*/ 2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3" h="270">
                    <a:moveTo>
                      <a:pt x="452" y="2"/>
                    </a:moveTo>
                    <a:lnTo>
                      <a:pt x="0" y="0"/>
                    </a:lnTo>
                    <a:lnTo>
                      <a:pt x="246" y="268"/>
                    </a:lnTo>
                    <a:lnTo>
                      <a:pt x="783" y="270"/>
                    </a:lnTo>
                    <a:lnTo>
                      <a:pt x="452" y="2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2" name="Freeform 80"/>
              <p:cNvSpPr>
                <a:spLocks/>
              </p:cNvSpPr>
              <p:nvPr/>
            </p:nvSpPr>
            <p:spPr bwMode="auto">
              <a:xfrm>
                <a:off x="4836" y="3658"/>
                <a:ext cx="870" cy="270"/>
              </a:xfrm>
              <a:custGeom>
                <a:avLst/>
                <a:gdLst>
                  <a:gd name="T0" fmla="*/ 455 w 870"/>
                  <a:gd name="T1" fmla="*/ 0 h 270"/>
                  <a:gd name="T2" fmla="*/ 0 w 870"/>
                  <a:gd name="T3" fmla="*/ 0 h 270"/>
                  <a:gd name="T4" fmla="*/ 331 w 870"/>
                  <a:gd name="T5" fmla="*/ 268 h 270"/>
                  <a:gd name="T6" fmla="*/ 870 w 870"/>
                  <a:gd name="T7" fmla="*/ 270 h 270"/>
                  <a:gd name="T8" fmla="*/ 455 w 870"/>
                  <a:gd name="T9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0" h="270">
                    <a:moveTo>
                      <a:pt x="455" y="0"/>
                    </a:moveTo>
                    <a:lnTo>
                      <a:pt x="0" y="0"/>
                    </a:lnTo>
                    <a:lnTo>
                      <a:pt x="331" y="268"/>
                    </a:lnTo>
                    <a:lnTo>
                      <a:pt x="870" y="270"/>
                    </a:lnTo>
                    <a:lnTo>
                      <a:pt x="455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3" name="Freeform 81"/>
              <p:cNvSpPr>
                <a:spLocks/>
              </p:cNvSpPr>
              <p:nvPr/>
            </p:nvSpPr>
            <p:spPr bwMode="auto">
              <a:xfrm>
                <a:off x="-2" y="3914"/>
                <a:ext cx="885" cy="391"/>
              </a:xfrm>
              <a:custGeom>
                <a:avLst/>
                <a:gdLst>
                  <a:gd name="T0" fmla="*/ 354 w 885"/>
                  <a:gd name="T1" fmla="*/ 0 h 391"/>
                  <a:gd name="T2" fmla="*/ 0 w 885"/>
                  <a:gd name="T3" fmla="*/ 218 h 391"/>
                  <a:gd name="T4" fmla="*/ 2 w 885"/>
                  <a:gd name="T5" fmla="*/ 391 h 391"/>
                  <a:gd name="T6" fmla="*/ 390 w 885"/>
                  <a:gd name="T7" fmla="*/ 388 h 391"/>
                  <a:gd name="T8" fmla="*/ 885 w 885"/>
                  <a:gd name="T9" fmla="*/ 2 h 391"/>
                  <a:gd name="T10" fmla="*/ 354 w 885"/>
                  <a:gd name="T11" fmla="*/ 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1">
                    <a:moveTo>
                      <a:pt x="354" y="0"/>
                    </a:moveTo>
                    <a:lnTo>
                      <a:pt x="0" y="218"/>
                    </a:lnTo>
                    <a:lnTo>
                      <a:pt x="2" y="391"/>
                    </a:lnTo>
                    <a:lnTo>
                      <a:pt x="390" y="388"/>
                    </a:lnTo>
                    <a:lnTo>
                      <a:pt x="885" y="2"/>
                    </a:lnTo>
                    <a:lnTo>
                      <a:pt x="354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4" name="Freeform 82"/>
              <p:cNvSpPr>
                <a:spLocks/>
              </p:cNvSpPr>
              <p:nvPr/>
            </p:nvSpPr>
            <p:spPr bwMode="auto">
              <a:xfrm>
                <a:off x="388" y="3916"/>
                <a:ext cx="1028" cy="388"/>
              </a:xfrm>
              <a:custGeom>
                <a:avLst/>
                <a:gdLst>
                  <a:gd name="T0" fmla="*/ 495 w 1028"/>
                  <a:gd name="T1" fmla="*/ 0 h 388"/>
                  <a:gd name="T2" fmla="*/ 0 w 1028"/>
                  <a:gd name="T3" fmla="*/ 386 h 388"/>
                  <a:gd name="T4" fmla="*/ 653 w 1028"/>
                  <a:gd name="T5" fmla="*/ 388 h 388"/>
                  <a:gd name="T6" fmla="*/ 1028 w 1028"/>
                  <a:gd name="T7" fmla="*/ 2 h 388"/>
                  <a:gd name="T8" fmla="*/ 495 w 1028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8" h="388">
                    <a:moveTo>
                      <a:pt x="495" y="0"/>
                    </a:moveTo>
                    <a:lnTo>
                      <a:pt x="0" y="386"/>
                    </a:lnTo>
                    <a:lnTo>
                      <a:pt x="653" y="388"/>
                    </a:lnTo>
                    <a:lnTo>
                      <a:pt x="1028" y="2"/>
                    </a:lnTo>
                    <a:lnTo>
                      <a:pt x="495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5" name="Freeform 83"/>
              <p:cNvSpPr>
                <a:spLocks/>
              </p:cNvSpPr>
              <p:nvPr/>
            </p:nvSpPr>
            <p:spPr bwMode="auto">
              <a:xfrm>
                <a:off x="1041" y="3918"/>
                <a:ext cx="908" cy="388"/>
              </a:xfrm>
              <a:custGeom>
                <a:avLst/>
                <a:gdLst>
                  <a:gd name="T0" fmla="*/ 375 w 908"/>
                  <a:gd name="T1" fmla="*/ 0 h 388"/>
                  <a:gd name="T2" fmla="*/ 0 w 908"/>
                  <a:gd name="T3" fmla="*/ 386 h 388"/>
                  <a:gd name="T4" fmla="*/ 656 w 908"/>
                  <a:gd name="T5" fmla="*/ 388 h 388"/>
                  <a:gd name="T6" fmla="*/ 908 w 908"/>
                  <a:gd name="T7" fmla="*/ 0 h 388"/>
                  <a:gd name="T8" fmla="*/ 375 w 908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8" h="388">
                    <a:moveTo>
                      <a:pt x="375" y="0"/>
                    </a:moveTo>
                    <a:lnTo>
                      <a:pt x="0" y="386"/>
                    </a:lnTo>
                    <a:lnTo>
                      <a:pt x="656" y="388"/>
                    </a:lnTo>
                    <a:lnTo>
                      <a:pt x="908" y="0"/>
                    </a:lnTo>
                    <a:lnTo>
                      <a:pt x="375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6" name="Freeform 84"/>
              <p:cNvSpPr>
                <a:spLocks/>
              </p:cNvSpPr>
              <p:nvPr/>
            </p:nvSpPr>
            <p:spPr bwMode="auto">
              <a:xfrm>
                <a:off x="1697" y="3918"/>
                <a:ext cx="787" cy="390"/>
              </a:xfrm>
              <a:custGeom>
                <a:avLst/>
                <a:gdLst>
                  <a:gd name="T0" fmla="*/ 252 w 787"/>
                  <a:gd name="T1" fmla="*/ 0 h 390"/>
                  <a:gd name="T2" fmla="*/ 0 w 787"/>
                  <a:gd name="T3" fmla="*/ 388 h 390"/>
                  <a:gd name="T4" fmla="*/ 655 w 787"/>
                  <a:gd name="T5" fmla="*/ 390 h 390"/>
                  <a:gd name="T6" fmla="*/ 787 w 787"/>
                  <a:gd name="T7" fmla="*/ 2 h 390"/>
                  <a:gd name="T8" fmla="*/ 252 w 787"/>
                  <a:gd name="T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7" h="390">
                    <a:moveTo>
                      <a:pt x="252" y="0"/>
                    </a:moveTo>
                    <a:lnTo>
                      <a:pt x="0" y="388"/>
                    </a:lnTo>
                    <a:lnTo>
                      <a:pt x="655" y="390"/>
                    </a:lnTo>
                    <a:lnTo>
                      <a:pt x="787" y="2"/>
                    </a:lnTo>
                    <a:lnTo>
                      <a:pt x="252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7" name="Freeform 85"/>
              <p:cNvSpPr>
                <a:spLocks/>
              </p:cNvSpPr>
              <p:nvPr/>
            </p:nvSpPr>
            <p:spPr bwMode="auto">
              <a:xfrm>
                <a:off x="2352" y="3920"/>
                <a:ext cx="667" cy="390"/>
              </a:xfrm>
              <a:custGeom>
                <a:avLst/>
                <a:gdLst>
                  <a:gd name="T0" fmla="*/ 132 w 667"/>
                  <a:gd name="T1" fmla="*/ 0 h 390"/>
                  <a:gd name="T2" fmla="*/ 0 w 667"/>
                  <a:gd name="T3" fmla="*/ 388 h 390"/>
                  <a:gd name="T4" fmla="*/ 657 w 667"/>
                  <a:gd name="T5" fmla="*/ 390 h 390"/>
                  <a:gd name="T6" fmla="*/ 667 w 667"/>
                  <a:gd name="T7" fmla="*/ 0 h 390"/>
                  <a:gd name="T8" fmla="*/ 132 w 667"/>
                  <a:gd name="T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7" h="390">
                    <a:moveTo>
                      <a:pt x="132" y="0"/>
                    </a:moveTo>
                    <a:lnTo>
                      <a:pt x="0" y="388"/>
                    </a:lnTo>
                    <a:lnTo>
                      <a:pt x="657" y="390"/>
                    </a:lnTo>
                    <a:lnTo>
                      <a:pt x="667" y="0"/>
                    </a:lnTo>
                    <a:lnTo>
                      <a:pt x="132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8" name="Freeform 86"/>
              <p:cNvSpPr>
                <a:spLocks/>
              </p:cNvSpPr>
              <p:nvPr/>
            </p:nvSpPr>
            <p:spPr bwMode="auto">
              <a:xfrm>
                <a:off x="3009" y="3920"/>
                <a:ext cx="657" cy="392"/>
              </a:xfrm>
              <a:custGeom>
                <a:avLst/>
                <a:gdLst>
                  <a:gd name="T0" fmla="*/ 545 w 657"/>
                  <a:gd name="T1" fmla="*/ 2 h 392"/>
                  <a:gd name="T2" fmla="*/ 10 w 657"/>
                  <a:gd name="T3" fmla="*/ 0 h 392"/>
                  <a:gd name="T4" fmla="*/ 0 w 657"/>
                  <a:gd name="T5" fmla="*/ 390 h 392"/>
                  <a:gd name="T6" fmla="*/ 657 w 657"/>
                  <a:gd name="T7" fmla="*/ 392 h 392"/>
                  <a:gd name="T8" fmla="*/ 545 w 657"/>
                  <a:gd name="T9" fmla="*/ 2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7" h="392">
                    <a:moveTo>
                      <a:pt x="545" y="2"/>
                    </a:moveTo>
                    <a:lnTo>
                      <a:pt x="10" y="0"/>
                    </a:lnTo>
                    <a:lnTo>
                      <a:pt x="0" y="390"/>
                    </a:lnTo>
                    <a:lnTo>
                      <a:pt x="657" y="392"/>
                    </a:lnTo>
                    <a:lnTo>
                      <a:pt x="545" y="2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9" name="Freeform 87"/>
              <p:cNvSpPr>
                <a:spLocks/>
              </p:cNvSpPr>
              <p:nvPr/>
            </p:nvSpPr>
            <p:spPr bwMode="auto">
              <a:xfrm>
                <a:off x="3554" y="3922"/>
                <a:ext cx="771" cy="392"/>
              </a:xfrm>
              <a:custGeom>
                <a:avLst/>
                <a:gdLst>
                  <a:gd name="T0" fmla="*/ 537 w 771"/>
                  <a:gd name="T1" fmla="*/ 2 h 392"/>
                  <a:gd name="T2" fmla="*/ 0 w 771"/>
                  <a:gd name="T3" fmla="*/ 0 h 392"/>
                  <a:gd name="T4" fmla="*/ 112 w 771"/>
                  <a:gd name="T5" fmla="*/ 390 h 392"/>
                  <a:gd name="T6" fmla="*/ 771 w 771"/>
                  <a:gd name="T7" fmla="*/ 392 h 392"/>
                  <a:gd name="T8" fmla="*/ 537 w 771"/>
                  <a:gd name="T9" fmla="*/ 2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1" h="392">
                    <a:moveTo>
                      <a:pt x="537" y="2"/>
                    </a:moveTo>
                    <a:lnTo>
                      <a:pt x="0" y="0"/>
                    </a:lnTo>
                    <a:lnTo>
                      <a:pt x="112" y="390"/>
                    </a:lnTo>
                    <a:lnTo>
                      <a:pt x="771" y="392"/>
                    </a:lnTo>
                    <a:lnTo>
                      <a:pt x="537" y="2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0" name="Freeform 88"/>
              <p:cNvSpPr>
                <a:spLocks/>
              </p:cNvSpPr>
              <p:nvPr/>
            </p:nvSpPr>
            <p:spPr bwMode="auto">
              <a:xfrm>
                <a:off x="4091" y="3924"/>
                <a:ext cx="896" cy="390"/>
              </a:xfrm>
              <a:custGeom>
                <a:avLst/>
                <a:gdLst>
                  <a:gd name="T0" fmla="*/ 539 w 896"/>
                  <a:gd name="T1" fmla="*/ 0 h 390"/>
                  <a:gd name="T2" fmla="*/ 0 w 896"/>
                  <a:gd name="T3" fmla="*/ 0 h 390"/>
                  <a:gd name="T4" fmla="*/ 234 w 896"/>
                  <a:gd name="T5" fmla="*/ 390 h 390"/>
                  <a:gd name="T6" fmla="*/ 896 w 896"/>
                  <a:gd name="T7" fmla="*/ 390 h 390"/>
                  <a:gd name="T8" fmla="*/ 539 w 896"/>
                  <a:gd name="T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6" h="390">
                    <a:moveTo>
                      <a:pt x="539" y="0"/>
                    </a:moveTo>
                    <a:lnTo>
                      <a:pt x="0" y="0"/>
                    </a:lnTo>
                    <a:lnTo>
                      <a:pt x="234" y="390"/>
                    </a:lnTo>
                    <a:lnTo>
                      <a:pt x="896" y="390"/>
                    </a:lnTo>
                    <a:lnTo>
                      <a:pt x="539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1" name="Freeform 89"/>
              <p:cNvSpPr>
                <a:spLocks/>
              </p:cNvSpPr>
              <p:nvPr/>
            </p:nvSpPr>
            <p:spPr bwMode="auto">
              <a:xfrm>
                <a:off x="4630" y="3924"/>
                <a:ext cx="1018" cy="392"/>
              </a:xfrm>
              <a:custGeom>
                <a:avLst/>
                <a:gdLst>
                  <a:gd name="T0" fmla="*/ 537 w 1018"/>
                  <a:gd name="T1" fmla="*/ 2 h 392"/>
                  <a:gd name="T2" fmla="*/ 0 w 1018"/>
                  <a:gd name="T3" fmla="*/ 0 h 392"/>
                  <a:gd name="T4" fmla="*/ 357 w 1018"/>
                  <a:gd name="T5" fmla="*/ 390 h 392"/>
                  <a:gd name="T6" fmla="*/ 1018 w 1018"/>
                  <a:gd name="T7" fmla="*/ 392 h 392"/>
                  <a:gd name="T8" fmla="*/ 537 w 1018"/>
                  <a:gd name="T9" fmla="*/ 2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8" h="392">
                    <a:moveTo>
                      <a:pt x="537" y="2"/>
                    </a:moveTo>
                    <a:lnTo>
                      <a:pt x="0" y="0"/>
                    </a:lnTo>
                    <a:lnTo>
                      <a:pt x="357" y="390"/>
                    </a:lnTo>
                    <a:lnTo>
                      <a:pt x="1018" y="392"/>
                    </a:lnTo>
                    <a:lnTo>
                      <a:pt x="537" y="2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2" name="Freeform 90"/>
              <p:cNvSpPr>
                <a:spLocks/>
              </p:cNvSpPr>
              <p:nvPr/>
            </p:nvSpPr>
            <p:spPr bwMode="auto">
              <a:xfrm>
                <a:off x="5167" y="3926"/>
                <a:ext cx="599" cy="390"/>
              </a:xfrm>
              <a:custGeom>
                <a:avLst/>
                <a:gdLst>
                  <a:gd name="T0" fmla="*/ 539 w 599"/>
                  <a:gd name="T1" fmla="*/ 2 h 390"/>
                  <a:gd name="T2" fmla="*/ 0 w 599"/>
                  <a:gd name="T3" fmla="*/ 0 h 390"/>
                  <a:gd name="T4" fmla="*/ 481 w 599"/>
                  <a:gd name="T5" fmla="*/ 390 h 390"/>
                  <a:gd name="T6" fmla="*/ 599 w 599"/>
                  <a:gd name="T7" fmla="*/ 390 h 390"/>
                  <a:gd name="T8" fmla="*/ 599 w 599"/>
                  <a:gd name="T9" fmla="*/ 40 h 390"/>
                  <a:gd name="T10" fmla="*/ 539 w 599"/>
                  <a:gd name="T11" fmla="*/ 2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9" h="390">
                    <a:moveTo>
                      <a:pt x="539" y="2"/>
                    </a:moveTo>
                    <a:lnTo>
                      <a:pt x="0" y="0"/>
                    </a:lnTo>
                    <a:lnTo>
                      <a:pt x="481" y="390"/>
                    </a:lnTo>
                    <a:lnTo>
                      <a:pt x="599" y="390"/>
                    </a:lnTo>
                    <a:lnTo>
                      <a:pt x="599" y="40"/>
                    </a:lnTo>
                    <a:lnTo>
                      <a:pt x="539" y="2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A9CFC9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42" name="AutoShape 100"/>
            <p:cNvSpPr>
              <a:spLocks noChangeArrowheads="1"/>
            </p:cNvSpPr>
            <p:nvPr/>
          </p:nvSpPr>
          <p:spPr bwMode="auto">
            <a:xfrm rot="10800000">
              <a:off x="952" y="2443"/>
              <a:ext cx="4139" cy="1106"/>
            </a:xfrm>
            <a:custGeom>
              <a:avLst/>
              <a:gdLst>
                <a:gd name="G0" fmla="+- 8268 0 0"/>
                <a:gd name="G1" fmla="+- 21600 0 8268"/>
                <a:gd name="G2" fmla="*/ 8268 1 2"/>
                <a:gd name="G3" fmla="+- 21600 0 G2"/>
                <a:gd name="G4" fmla="+/ 8268 21600 2"/>
                <a:gd name="G5" fmla="+/ G1 0 2"/>
                <a:gd name="G6" fmla="*/ 21600 21600 8268"/>
                <a:gd name="G7" fmla="*/ G6 1 2"/>
                <a:gd name="G8" fmla="+- 21600 0 G7"/>
                <a:gd name="G9" fmla="*/ 21600 1 2"/>
                <a:gd name="G10" fmla="+- 8268 0 G9"/>
                <a:gd name="G11" fmla="?: G10 G8 0"/>
                <a:gd name="G12" fmla="?: G10 G7 21600"/>
                <a:gd name="T0" fmla="*/ 17466 w 21600"/>
                <a:gd name="T1" fmla="*/ 10800 h 21600"/>
                <a:gd name="T2" fmla="*/ 10800 w 21600"/>
                <a:gd name="T3" fmla="*/ 21600 h 21600"/>
                <a:gd name="T4" fmla="*/ 4134 w 21600"/>
                <a:gd name="T5" fmla="*/ 10800 h 21600"/>
                <a:gd name="T6" fmla="*/ 10800 w 21600"/>
                <a:gd name="T7" fmla="*/ 0 h 21600"/>
                <a:gd name="T8" fmla="*/ 5934 w 21600"/>
                <a:gd name="T9" fmla="*/ 5934 h 21600"/>
                <a:gd name="T10" fmla="*/ 15666 w 21600"/>
                <a:gd name="T11" fmla="*/ 1566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8268" y="21600"/>
                  </a:lnTo>
                  <a:lnTo>
                    <a:pt x="1333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AEAEAE">
                    <a:alpha val="0"/>
                  </a:srgbClr>
                </a:gs>
                <a:gs pos="50000">
                  <a:srgbClr val="B2B2B2">
                    <a:alpha val="84000"/>
                  </a:srgbClr>
                </a:gs>
                <a:gs pos="100000">
                  <a:srgbClr val="AEAEAE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23" name="Group 200"/>
          <p:cNvGrpSpPr>
            <a:grpSpLocks/>
          </p:cNvGrpSpPr>
          <p:nvPr/>
        </p:nvGrpSpPr>
        <p:grpSpPr bwMode="auto">
          <a:xfrm>
            <a:off x="1808163" y="809080"/>
            <a:ext cx="5846762" cy="747712"/>
            <a:chOff x="1139" y="385"/>
            <a:chExt cx="3683" cy="471"/>
          </a:xfrm>
        </p:grpSpPr>
        <p:grpSp>
          <p:nvGrpSpPr>
            <p:cNvPr id="324" name="Group 199"/>
            <p:cNvGrpSpPr>
              <a:grpSpLocks/>
            </p:cNvGrpSpPr>
            <p:nvPr/>
          </p:nvGrpSpPr>
          <p:grpSpPr bwMode="auto">
            <a:xfrm>
              <a:off x="1139" y="402"/>
              <a:ext cx="3683" cy="454"/>
              <a:chOff x="1139" y="402"/>
              <a:chExt cx="3683" cy="454"/>
            </a:xfrm>
          </p:grpSpPr>
          <p:sp>
            <p:nvSpPr>
              <p:cNvPr id="326" name="Rectangle 194"/>
              <p:cNvSpPr>
                <a:spLocks noChangeArrowheads="1"/>
              </p:cNvSpPr>
              <p:nvPr/>
            </p:nvSpPr>
            <p:spPr bwMode="auto">
              <a:xfrm>
                <a:off x="1139" y="402"/>
                <a:ext cx="3683" cy="454"/>
              </a:xfrm>
              <a:prstGeom prst="rect">
                <a:avLst/>
              </a:prstGeom>
              <a:gradFill rotWithShape="1">
                <a:gsLst>
                  <a:gs pos="0">
                    <a:srgbClr val="737373"/>
                  </a:gs>
                  <a:gs pos="50000">
                    <a:srgbClr val="ADADAD"/>
                  </a:gs>
                  <a:gs pos="100000">
                    <a:srgbClr val="737373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7" name="Rectangle 195"/>
              <p:cNvSpPr>
                <a:spLocks noChangeArrowheads="1"/>
              </p:cNvSpPr>
              <p:nvPr/>
            </p:nvSpPr>
            <p:spPr bwMode="auto">
              <a:xfrm>
                <a:off x="1159" y="428"/>
                <a:ext cx="3642" cy="402"/>
              </a:xfrm>
              <a:prstGeom prst="rect">
                <a:avLst/>
              </a:prstGeom>
              <a:gradFill rotWithShape="1">
                <a:gsLst>
                  <a:gs pos="0">
                    <a:srgbClr val="737373"/>
                  </a:gs>
                  <a:gs pos="50000">
                    <a:srgbClr val="9F9F9F"/>
                  </a:gs>
                  <a:gs pos="100000">
                    <a:srgbClr val="737373"/>
                  </a:gs>
                </a:gsLst>
                <a:lin ang="0" scaled="1"/>
              </a:gradFill>
              <a:ln w="19050" algn="ctr">
                <a:solidFill>
                  <a:srgbClr val="585858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25" name="Text Box 197"/>
            <p:cNvSpPr txBox="1">
              <a:spLocks noChangeArrowheads="1"/>
            </p:cNvSpPr>
            <p:nvPr/>
          </p:nvSpPr>
          <p:spPr bwMode="auto">
            <a:xfrm>
              <a:off x="1577" y="385"/>
              <a:ext cx="3061" cy="3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Click To Edit Title Style</a:t>
              </a:r>
            </a:p>
          </p:txBody>
        </p:sp>
      </p:grpSp>
      <p:grpSp>
        <p:nvGrpSpPr>
          <p:cNvPr id="328" name="Group 215"/>
          <p:cNvGrpSpPr>
            <a:grpSpLocks/>
          </p:cNvGrpSpPr>
          <p:nvPr/>
        </p:nvGrpSpPr>
        <p:grpSpPr bwMode="auto">
          <a:xfrm>
            <a:off x="2466975" y="1673225"/>
            <a:ext cx="4475163" cy="4313238"/>
            <a:chOff x="1554" y="1054"/>
            <a:chExt cx="2819" cy="2717"/>
          </a:xfrm>
        </p:grpSpPr>
        <p:sp>
          <p:nvSpPr>
            <p:cNvPr id="329" name="AutoShape 95"/>
            <p:cNvSpPr>
              <a:spLocks noChangeArrowheads="1"/>
            </p:cNvSpPr>
            <p:nvPr/>
          </p:nvSpPr>
          <p:spPr bwMode="auto">
            <a:xfrm>
              <a:off x="1746" y="1182"/>
              <a:ext cx="2495" cy="2495"/>
            </a:xfrm>
            <a:custGeom>
              <a:avLst/>
              <a:gdLst>
                <a:gd name="G0" fmla="+- 5127 0 0"/>
                <a:gd name="G1" fmla="+- 21600 0 5127"/>
                <a:gd name="G2" fmla="+- 21600 0 5127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127" y="10800"/>
                  </a:moveTo>
                  <a:cubicBezTo>
                    <a:pt x="5127" y="13933"/>
                    <a:pt x="7667" y="16473"/>
                    <a:pt x="10800" y="16473"/>
                  </a:cubicBezTo>
                  <a:cubicBezTo>
                    <a:pt x="13933" y="16473"/>
                    <a:pt x="16473" y="13933"/>
                    <a:pt x="16473" y="10800"/>
                  </a:cubicBezTo>
                  <a:cubicBezTo>
                    <a:pt x="16473" y="7667"/>
                    <a:pt x="13933" y="5127"/>
                    <a:pt x="10800" y="5127"/>
                  </a:cubicBezTo>
                  <a:cubicBezTo>
                    <a:pt x="7667" y="5127"/>
                    <a:pt x="5127" y="7667"/>
                    <a:pt x="5127" y="10800"/>
                  </a:cubicBezTo>
                  <a:close/>
                </a:path>
              </a:pathLst>
            </a:custGeom>
            <a:solidFill>
              <a:srgbClr val="606060">
                <a:alpha val="39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-2500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30" name="Group 214"/>
            <p:cNvGrpSpPr>
              <a:grpSpLocks/>
            </p:cNvGrpSpPr>
            <p:nvPr/>
          </p:nvGrpSpPr>
          <p:grpSpPr bwMode="auto">
            <a:xfrm>
              <a:off x="1985" y="1451"/>
              <a:ext cx="1962" cy="1962"/>
              <a:chOff x="1985" y="1451"/>
              <a:chExt cx="1962" cy="1962"/>
            </a:xfrm>
          </p:grpSpPr>
          <p:sp>
            <p:nvSpPr>
              <p:cNvPr id="355" name="Oval 206"/>
              <p:cNvSpPr>
                <a:spLocks noChangeArrowheads="1"/>
              </p:cNvSpPr>
              <p:nvPr/>
            </p:nvSpPr>
            <p:spPr bwMode="auto">
              <a:xfrm rot="-1744376">
                <a:off x="2704" y="1451"/>
                <a:ext cx="617" cy="1962"/>
              </a:xfrm>
              <a:prstGeom prst="ellipse">
                <a:avLst/>
              </a:prstGeom>
              <a:noFill/>
              <a:ln w="25400" algn="ctr">
                <a:solidFill>
                  <a:srgbClr val="000000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6" name="Oval 209"/>
              <p:cNvSpPr>
                <a:spLocks noChangeArrowheads="1"/>
              </p:cNvSpPr>
              <p:nvPr/>
            </p:nvSpPr>
            <p:spPr bwMode="auto">
              <a:xfrm rot="-6944642">
                <a:off x="2657" y="1439"/>
                <a:ext cx="617" cy="1962"/>
              </a:xfrm>
              <a:prstGeom prst="ellipse">
                <a:avLst/>
              </a:prstGeom>
              <a:noFill/>
              <a:ln w="25400" algn="ctr">
                <a:solidFill>
                  <a:srgbClr val="000000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7" name="AutoShape 210"/>
              <p:cNvSpPr>
                <a:spLocks noChangeArrowheads="1"/>
              </p:cNvSpPr>
              <p:nvPr/>
            </p:nvSpPr>
            <p:spPr bwMode="auto">
              <a:xfrm rot="-1136844">
                <a:off x="3400" y="2593"/>
                <a:ext cx="89" cy="67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8" name="AutoShape 211"/>
              <p:cNvSpPr>
                <a:spLocks noChangeArrowheads="1"/>
              </p:cNvSpPr>
              <p:nvPr/>
            </p:nvSpPr>
            <p:spPr bwMode="auto">
              <a:xfrm rot="36360088">
                <a:off x="3201" y="1942"/>
                <a:ext cx="89" cy="67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9" name="AutoShape 212"/>
              <p:cNvSpPr>
                <a:spLocks noChangeArrowheads="1"/>
              </p:cNvSpPr>
              <p:nvPr/>
            </p:nvSpPr>
            <p:spPr bwMode="auto">
              <a:xfrm rot="52770674">
                <a:off x="2508" y="2133"/>
                <a:ext cx="89" cy="67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0" name="AutoShape 213"/>
              <p:cNvSpPr>
                <a:spLocks noChangeArrowheads="1"/>
              </p:cNvSpPr>
              <p:nvPr/>
            </p:nvSpPr>
            <p:spPr bwMode="auto">
              <a:xfrm rot="47162388">
                <a:off x="2721" y="2803"/>
                <a:ext cx="89" cy="67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31" name="Group 202"/>
            <p:cNvGrpSpPr>
              <a:grpSpLocks/>
            </p:cNvGrpSpPr>
            <p:nvPr/>
          </p:nvGrpSpPr>
          <p:grpSpPr bwMode="auto">
            <a:xfrm>
              <a:off x="2058" y="1054"/>
              <a:ext cx="878" cy="874"/>
              <a:chOff x="2058" y="1054"/>
              <a:chExt cx="878" cy="874"/>
            </a:xfrm>
          </p:grpSpPr>
          <p:grpSp>
            <p:nvGrpSpPr>
              <p:cNvPr id="350" name="Group 186"/>
              <p:cNvGrpSpPr>
                <a:grpSpLocks/>
              </p:cNvGrpSpPr>
              <p:nvPr/>
            </p:nvGrpSpPr>
            <p:grpSpPr bwMode="auto">
              <a:xfrm>
                <a:off x="2058" y="1054"/>
                <a:ext cx="878" cy="874"/>
                <a:chOff x="2058" y="1054"/>
                <a:chExt cx="878" cy="874"/>
              </a:xfrm>
            </p:grpSpPr>
            <p:sp>
              <p:nvSpPr>
                <p:cNvPr id="352" name="Oval 177"/>
                <p:cNvSpPr>
                  <a:spLocks noChangeArrowheads="1"/>
                </p:cNvSpPr>
                <p:nvPr/>
              </p:nvSpPr>
              <p:spPr bwMode="auto">
                <a:xfrm>
                  <a:off x="2058" y="1054"/>
                  <a:ext cx="878" cy="87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3" name="Oval 178"/>
                <p:cNvSpPr>
                  <a:spLocks noChangeArrowheads="1"/>
                </p:cNvSpPr>
                <p:nvPr/>
              </p:nvSpPr>
              <p:spPr bwMode="auto">
                <a:xfrm>
                  <a:off x="2192" y="1185"/>
                  <a:ext cx="612" cy="610"/>
                </a:xfrm>
                <a:prstGeom prst="ellipse">
                  <a:avLst/>
                </a:prstGeom>
                <a:solidFill>
                  <a:srgbClr val="A2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4" name="Oval 179"/>
                <p:cNvSpPr>
                  <a:spLocks noChangeArrowheads="1"/>
                </p:cNvSpPr>
                <p:nvPr/>
              </p:nvSpPr>
              <p:spPr bwMode="auto">
                <a:xfrm>
                  <a:off x="2201" y="1186"/>
                  <a:ext cx="595" cy="6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81000"/>
                      </a:srgbClr>
                    </a:gs>
                    <a:gs pos="50000">
                      <a:srgbClr val="A20000">
                        <a:alpha val="0"/>
                      </a:srgbClr>
                    </a:gs>
                    <a:gs pos="100000">
                      <a:srgbClr val="FFFFFF">
                        <a:alpha val="81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51" name="Text Box 190"/>
              <p:cNvSpPr txBox="1">
                <a:spLocks noChangeArrowheads="1"/>
              </p:cNvSpPr>
              <p:nvPr/>
            </p:nvSpPr>
            <p:spPr bwMode="auto">
              <a:xfrm>
                <a:off x="2269" y="1348"/>
                <a:ext cx="453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Text</a:t>
                </a:r>
              </a:p>
            </p:txBody>
          </p:sp>
        </p:grpSp>
        <p:grpSp>
          <p:nvGrpSpPr>
            <p:cNvPr id="332" name="Group 201"/>
            <p:cNvGrpSpPr>
              <a:grpSpLocks/>
            </p:cNvGrpSpPr>
            <p:nvPr/>
          </p:nvGrpSpPr>
          <p:grpSpPr bwMode="auto">
            <a:xfrm>
              <a:off x="3495" y="1546"/>
              <a:ext cx="878" cy="874"/>
              <a:chOff x="3495" y="1546"/>
              <a:chExt cx="878" cy="874"/>
            </a:xfrm>
          </p:grpSpPr>
          <p:grpSp>
            <p:nvGrpSpPr>
              <p:cNvPr id="345" name="Group 187"/>
              <p:cNvGrpSpPr>
                <a:grpSpLocks/>
              </p:cNvGrpSpPr>
              <p:nvPr/>
            </p:nvGrpSpPr>
            <p:grpSpPr bwMode="auto">
              <a:xfrm>
                <a:off x="3495" y="1546"/>
                <a:ext cx="878" cy="874"/>
                <a:chOff x="3495" y="1546"/>
                <a:chExt cx="878" cy="874"/>
              </a:xfrm>
            </p:grpSpPr>
            <p:sp>
              <p:nvSpPr>
                <p:cNvPr id="347" name="Oval 175"/>
                <p:cNvSpPr>
                  <a:spLocks noChangeArrowheads="1"/>
                </p:cNvSpPr>
                <p:nvPr/>
              </p:nvSpPr>
              <p:spPr bwMode="auto">
                <a:xfrm>
                  <a:off x="3495" y="1546"/>
                  <a:ext cx="878" cy="87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040404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8" name="Oval 91"/>
                <p:cNvSpPr>
                  <a:spLocks noChangeArrowheads="1"/>
                </p:cNvSpPr>
                <p:nvPr/>
              </p:nvSpPr>
              <p:spPr bwMode="auto">
                <a:xfrm>
                  <a:off x="3629" y="1677"/>
                  <a:ext cx="612" cy="610"/>
                </a:xfrm>
                <a:prstGeom prst="ellipse">
                  <a:avLst/>
                </a:prstGeom>
                <a:solidFill>
                  <a:srgbClr val="4090D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9" name="Oval 176"/>
                <p:cNvSpPr>
                  <a:spLocks noChangeArrowheads="1"/>
                </p:cNvSpPr>
                <p:nvPr/>
              </p:nvSpPr>
              <p:spPr bwMode="auto">
                <a:xfrm>
                  <a:off x="3638" y="1678"/>
                  <a:ext cx="595" cy="6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81000"/>
                      </a:srgbClr>
                    </a:gs>
                    <a:gs pos="50000">
                      <a:srgbClr val="4D97DB">
                        <a:alpha val="0"/>
                      </a:srgbClr>
                    </a:gs>
                    <a:gs pos="100000">
                      <a:srgbClr val="FFFFFF">
                        <a:alpha val="81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46" name="Text Box 191"/>
              <p:cNvSpPr txBox="1">
                <a:spLocks noChangeArrowheads="1"/>
              </p:cNvSpPr>
              <p:nvPr/>
            </p:nvSpPr>
            <p:spPr bwMode="auto">
              <a:xfrm>
                <a:off x="3706" y="1821"/>
                <a:ext cx="453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Text</a:t>
                </a:r>
              </a:p>
            </p:txBody>
          </p:sp>
        </p:grpSp>
        <p:grpSp>
          <p:nvGrpSpPr>
            <p:cNvPr id="333" name="Group 204"/>
            <p:cNvGrpSpPr>
              <a:grpSpLocks/>
            </p:cNvGrpSpPr>
            <p:nvPr/>
          </p:nvGrpSpPr>
          <p:grpSpPr bwMode="auto">
            <a:xfrm>
              <a:off x="3106" y="2897"/>
              <a:ext cx="878" cy="874"/>
              <a:chOff x="3106" y="2897"/>
              <a:chExt cx="878" cy="874"/>
            </a:xfrm>
          </p:grpSpPr>
          <p:grpSp>
            <p:nvGrpSpPr>
              <p:cNvPr id="340" name="Group 188"/>
              <p:cNvGrpSpPr>
                <a:grpSpLocks/>
              </p:cNvGrpSpPr>
              <p:nvPr/>
            </p:nvGrpSpPr>
            <p:grpSpPr bwMode="auto">
              <a:xfrm>
                <a:off x="3106" y="2897"/>
                <a:ext cx="878" cy="874"/>
                <a:chOff x="3106" y="2897"/>
                <a:chExt cx="878" cy="874"/>
              </a:xfrm>
            </p:grpSpPr>
            <p:sp>
              <p:nvSpPr>
                <p:cNvPr id="342" name="Oval 183"/>
                <p:cNvSpPr>
                  <a:spLocks noChangeArrowheads="1"/>
                </p:cNvSpPr>
                <p:nvPr/>
              </p:nvSpPr>
              <p:spPr bwMode="auto">
                <a:xfrm>
                  <a:off x="3106" y="2897"/>
                  <a:ext cx="878" cy="87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040404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3" name="Oval 184"/>
                <p:cNvSpPr>
                  <a:spLocks noChangeArrowheads="1"/>
                </p:cNvSpPr>
                <p:nvPr/>
              </p:nvSpPr>
              <p:spPr bwMode="auto">
                <a:xfrm>
                  <a:off x="3240" y="3028"/>
                  <a:ext cx="612" cy="610"/>
                </a:xfrm>
                <a:prstGeom prst="ellipse">
                  <a:avLst/>
                </a:prstGeom>
                <a:solidFill>
                  <a:srgbClr val="4090D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4" name="Oval 185"/>
                <p:cNvSpPr>
                  <a:spLocks noChangeArrowheads="1"/>
                </p:cNvSpPr>
                <p:nvPr/>
              </p:nvSpPr>
              <p:spPr bwMode="auto">
                <a:xfrm>
                  <a:off x="3249" y="3029"/>
                  <a:ext cx="595" cy="6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81000"/>
                      </a:srgbClr>
                    </a:gs>
                    <a:gs pos="50000">
                      <a:srgbClr val="4D97DB">
                        <a:alpha val="0"/>
                      </a:srgbClr>
                    </a:gs>
                    <a:gs pos="100000">
                      <a:srgbClr val="FFFFFF">
                        <a:alpha val="81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41" name="Text Box 192"/>
              <p:cNvSpPr txBox="1">
                <a:spLocks noChangeArrowheads="1"/>
              </p:cNvSpPr>
              <p:nvPr/>
            </p:nvSpPr>
            <p:spPr bwMode="auto">
              <a:xfrm>
                <a:off x="3326" y="3177"/>
                <a:ext cx="453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Text</a:t>
                </a:r>
              </a:p>
            </p:txBody>
          </p:sp>
        </p:grpSp>
        <p:grpSp>
          <p:nvGrpSpPr>
            <p:cNvPr id="334" name="Group 203"/>
            <p:cNvGrpSpPr>
              <a:grpSpLocks/>
            </p:cNvGrpSpPr>
            <p:nvPr/>
          </p:nvGrpSpPr>
          <p:grpSpPr bwMode="auto">
            <a:xfrm>
              <a:off x="1554" y="2437"/>
              <a:ext cx="878" cy="874"/>
              <a:chOff x="1554" y="2437"/>
              <a:chExt cx="878" cy="874"/>
            </a:xfrm>
          </p:grpSpPr>
          <p:grpSp>
            <p:nvGrpSpPr>
              <p:cNvPr id="335" name="Group 189"/>
              <p:cNvGrpSpPr>
                <a:grpSpLocks/>
              </p:cNvGrpSpPr>
              <p:nvPr/>
            </p:nvGrpSpPr>
            <p:grpSpPr bwMode="auto">
              <a:xfrm>
                <a:off x="1554" y="2437"/>
                <a:ext cx="878" cy="874"/>
                <a:chOff x="1554" y="2437"/>
                <a:chExt cx="878" cy="874"/>
              </a:xfrm>
            </p:grpSpPr>
            <p:sp>
              <p:nvSpPr>
                <p:cNvPr id="337" name="Oval 180"/>
                <p:cNvSpPr>
                  <a:spLocks noChangeArrowheads="1"/>
                </p:cNvSpPr>
                <p:nvPr/>
              </p:nvSpPr>
              <p:spPr bwMode="auto">
                <a:xfrm>
                  <a:off x="1554" y="2437"/>
                  <a:ext cx="878" cy="87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040404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8" name="Oval 181"/>
                <p:cNvSpPr>
                  <a:spLocks noChangeArrowheads="1"/>
                </p:cNvSpPr>
                <p:nvPr/>
              </p:nvSpPr>
              <p:spPr bwMode="auto">
                <a:xfrm>
                  <a:off x="1688" y="2568"/>
                  <a:ext cx="612" cy="610"/>
                </a:xfrm>
                <a:prstGeom prst="ellipse">
                  <a:avLst/>
                </a:prstGeom>
                <a:solidFill>
                  <a:srgbClr val="4090D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9" name="Oval 182"/>
                <p:cNvSpPr>
                  <a:spLocks noChangeArrowheads="1"/>
                </p:cNvSpPr>
                <p:nvPr/>
              </p:nvSpPr>
              <p:spPr bwMode="auto">
                <a:xfrm>
                  <a:off x="1697" y="2569"/>
                  <a:ext cx="595" cy="6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81000"/>
                      </a:srgbClr>
                    </a:gs>
                    <a:gs pos="50000">
                      <a:srgbClr val="4D97DB">
                        <a:alpha val="0"/>
                      </a:srgbClr>
                    </a:gs>
                    <a:gs pos="100000">
                      <a:srgbClr val="FFFFFF">
                        <a:alpha val="81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36" name="Text Box 193"/>
              <p:cNvSpPr txBox="1">
                <a:spLocks noChangeArrowheads="1"/>
              </p:cNvSpPr>
              <p:nvPr/>
            </p:nvSpPr>
            <p:spPr bwMode="auto">
              <a:xfrm>
                <a:off x="1762" y="2719"/>
                <a:ext cx="453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Text</a:t>
                </a:r>
              </a:p>
            </p:txBody>
          </p:sp>
        </p:grpSp>
      </p:grpSp>
      <p:sp>
        <p:nvSpPr>
          <p:cNvPr id="361" name="Line 219"/>
          <p:cNvSpPr>
            <a:spLocks noChangeShapeType="1"/>
          </p:cNvSpPr>
          <p:nvPr/>
        </p:nvSpPr>
        <p:spPr bwMode="auto">
          <a:xfrm flipH="1">
            <a:off x="1455738" y="2489200"/>
            <a:ext cx="2000250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 type="triangle" w="lg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2" name="Text Box 221"/>
          <p:cNvSpPr txBox="1">
            <a:spLocks noChangeArrowheads="1"/>
          </p:cNvSpPr>
          <p:nvPr/>
        </p:nvSpPr>
        <p:spPr bwMode="auto">
          <a:xfrm>
            <a:off x="1466850" y="2168525"/>
            <a:ext cx="166528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-2500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Click to add your text</a:t>
            </a:r>
          </a:p>
        </p:txBody>
      </p:sp>
      <p:sp>
        <p:nvSpPr>
          <p:cNvPr id="363" name="Line 222"/>
          <p:cNvSpPr>
            <a:spLocks noChangeShapeType="1"/>
          </p:cNvSpPr>
          <p:nvPr/>
        </p:nvSpPr>
        <p:spPr bwMode="auto">
          <a:xfrm flipH="1">
            <a:off x="657225" y="4679950"/>
            <a:ext cx="2012950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 type="triangle" w="lg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4" name="Text Box 223"/>
          <p:cNvSpPr txBox="1">
            <a:spLocks noChangeArrowheads="1"/>
          </p:cNvSpPr>
          <p:nvPr/>
        </p:nvSpPr>
        <p:spPr bwMode="auto">
          <a:xfrm>
            <a:off x="657225" y="4359275"/>
            <a:ext cx="166528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-2500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Click to add your text</a:t>
            </a:r>
          </a:p>
        </p:txBody>
      </p:sp>
      <p:sp>
        <p:nvSpPr>
          <p:cNvPr id="365" name="Line 224"/>
          <p:cNvSpPr>
            <a:spLocks noChangeShapeType="1"/>
          </p:cNvSpPr>
          <p:nvPr/>
        </p:nvSpPr>
        <p:spPr bwMode="auto">
          <a:xfrm flipH="1">
            <a:off x="6856413" y="3289300"/>
            <a:ext cx="2000250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 type="non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6" name="Text Box 225"/>
          <p:cNvSpPr txBox="1">
            <a:spLocks noChangeArrowheads="1"/>
          </p:cNvSpPr>
          <p:nvPr/>
        </p:nvSpPr>
        <p:spPr bwMode="auto">
          <a:xfrm>
            <a:off x="7189788" y="2957513"/>
            <a:ext cx="166528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-2500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Click to add your text</a:t>
            </a:r>
          </a:p>
        </p:txBody>
      </p:sp>
      <p:sp>
        <p:nvSpPr>
          <p:cNvPr id="367" name="Line 226"/>
          <p:cNvSpPr>
            <a:spLocks noChangeShapeType="1"/>
          </p:cNvSpPr>
          <p:nvPr/>
        </p:nvSpPr>
        <p:spPr bwMode="auto">
          <a:xfrm flipH="1">
            <a:off x="6180138" y="5464175"/>
            <a:ext cx="2000250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 type="non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8" name="Text Box 227"/>
          <p:cNvSpPr txBox="1">
            <a:spLocks noChangeArrowheads="1"/>
          </p:cNvSpPr>
          <p:nvPr/>
        </p:nvSpPr>
        <p:spPr bwMode="auto">
          <a:xfrm>
            <a:off x="6454775" y="5132388"/>
            <a:ext cx="166528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-2500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Click to add your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19499</TotalTime>
  <Words>30</Words>
  <Application>Microsoft Office PowerPoint</Application>
  <PresentationFormat>全屏显示(4:3)</PresentationFormat>
  <Paragraphs>10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935</cp:revision>
  <dcterms:created xsi:type="dcterms:W3CDTF">2009-02-11T05:37:22Z</dcterms:created>
  <dcterms:modified xsi:type="dcterms:W3CDTF">2012-11-01T03:40:24Z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