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roup 127"/>
          <p:cNvGrpSpPr>
            <a:grpSpLocks/>
          </p:cNvGrpSpPr>
          <p:nvPr/>
        </p:nvGrpSpPr>
        <p:grpSpPr bwMode="auto">
          <a:xfrm>
            <a:off x="6473" y="908721"/>
            <a:ext cx="8220076" cy="887413"/>
            <a:chOff x="-285" y="824"/>
            <a:chExt cx="5178" cy="559"/>
          </a:xfrm>
        </p:grpSpPr>
        <p:sp>
          <p:nvSpPr>
            <p:cNvPr id="101" name="Text Box 17"/>
            <p:cNvSpPr txBox="1">
              <a:spLocks noChangeArrowheads="1"/>
            </p:cNvSpPr>
            <p:nvPr/>
          </p:nvSpPr>
          <p:spPr bwMode="auto">
            <a:xfrm>
              <a:off x="-285" y="824"/>
              <a:ext cx="286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-2500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Click to type slide title</a:t>
              </a: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-198" y="1196"/>
              <a:ext cx="5091" cy="1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-25000" noProof="0" dirty="0" smtClean="0">
                  <a:ln>
                    <a:noFill/>
                  </a:ln>
                  <a:solidFill>
                    <a:srgbClr val="FF3399"/>
                  </a:solidFill>
                  <a:effectLst/>
                  <a:uLnTx/>
                  <a:uFillTx/>
                </a:rPr>
                <a:t>Click to type slide title click to type slide title click to type slide title click to type slide title</a:t>
              </a:r>
            </a:p>
          </p:txBody>
        </p:sp>
      </p:grpSp>
      <p:grpSp>
        <p:nvGrpSpPr>
          <p:cNvPr id="106" name="Group 114"/>
          <p:cNvGrpSpPr>
            <a:grpSpLocks/>
          </p:cNvGrpSpPr>
          <p:nvPr/>
        </p:nvGrpSpPr>
        <p:grpSpPr bwMode="auto">
          <a:xfrm>
            <a:off x="863724" y="2580358"/>
            <a:ext cx="4889500" cy="3389312"/>
            <a:chOff x="255" y="1877"/>
            <a:chExt cx="3080" cy="2135"/>
          </a:xfrm>
        </p:grpSpPr>
        <p:sp>
          <p:nvSpPr>
            <p:cNvPr id="107" name="Freeform 7"/>
            <p:cNvSpPr>
              <a:spLocks/>
            </p:cNvSpPr>
            <p:nvPr/>
          </p:nvSpPr>
          <p:spPr bwMode="auto">
            <a:xfrm>
              <a:off x="255" y="3352"/>
              <a:ext cx="3080" cy="658"/>
            </a:xfrm>
            <a:custGeom>
              <a:avLst/>
              <a:gdLst>
                <a:gd name="T0" fmla="*/ 1636 w 3080"/>
                <a:gd name="T1" fmla="*/ 252 h 658"/>
                <a:gd name="T2" fmla="*/ 0 w 3080"/>
                <a:gd name="T3" fmla="*/ 117 h 658"/>
                <a:gd name="T4" fmla="*/ 1647 w 3080"/>
                <a:gd name="T5" fmla="*/ 658 h 658"/>
                <a:gd name="T6" fmla="*/ 3080 w 3080"/>
                <a:gd name="T7" fmla="*/ 0 h 658"/>
                <a:gd name="T8" fmla="*/ 1636 w 3080"/>
                <a:gd name="T9" fmla="*/ 252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0" h="658">
                  <a:moveTo>
                    <a:pt x="1636" y="252"/>
                  </a:moveTo>
                  <a:lnTo>
                    <a:pt x="0" y="117"/>
                  </a:lnTo>
                  <a:lnTo>
                    <a:pt x="1647" y="658"/>
                  </a:lnTo>
                  <a:lnTo>
                    <a:pt x="3080" y="0"/>
                  </a:lnTo>
                  <a:lnTo>
                    <a:pt x="1636" y="252"/>
                  </a:lnTo>
                  <a:close/>
                </a:path>
              </a:pathLst>
            </a:custGeom>
            <a:gradFill rotWithShape="1">
              <a:gsLst>
                <a:gs pos="0">
                  <a:srgbClr val="9F9F9F">
                    <a:alpha val="0"/>
                  </a:srgbClr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4826" cap="flat">
                  <a:solidFill>
                    <a:srgbClr val="DC7878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08" name="Group 113"/>
            <p:cNvGrpSpPr>
              <a:grpSpLocks/>
            </p:cNvGrpSpPr>
            <p:nvPr/>
          </p:nvGrpSpPr>
          <p:grpSpPr bwMode="auto">
            <a:xfrm>
              <a:off x="255" y="2232"/>
              <a:ext cx="3080" cy="1780"/>
              <a:chOff x="442" y="2203"/>
              <a:chExt cx="3080" cy="1780"/>
            </a:xfrm>
          </p:grpSpPr>
          <p:sp>
            <p:nvSpPr>
              <p:cNvPr id="147" name="Freeform 9"/>
              <p:cNvSpPr>
                <a:spLocks/>
              </p:cNvSpPr>
              <p:nvPr/>
            </p:nvSpPr>
            <p:spPr bwMode="auto">
              <a:xfrm>
                <a:off x="784" y="2203"/>
                <a:ext cx="2395" cy="1305"/>
              </a:xfrm>
              <a:custGeom>
                <a:avLst/>
                <a:gdLst>
                  <a:gd name="T0" fmla="*/ 1113 w 2395"/>
                  <a:gd name="T1" fmla="*/ 0 h 1305"/>
                  <a:gd name="T2" fmla="*/ 0 w 2395"/>
                  <a:gd name="T3" fmla="*/ 698 h 1305"/>
                  <a:gd name="T4" fmla="*/ 1282 w 2395"/>
                  <a:gd name="T5" fmla="*/ 1305 h 1305"/>
                  <a:gd name="T6" fmla="*/ 2395 w 2395"/>
                  <a:gd name="T7" fmla="*/ 606 h 1305"/>
                  <a:gd name="T8" fmla="*/ 1113 w 2395"/>
                  <a:gd name="T9" fmla="*/ 0 h 1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5" h="1305">
                    <a:moveTo>
                      <a:pt x="1113" y="0"/>
                    </a:moveTo>
                    <a:lnTo>
                      <a:pt x="0" y="698"/>
                    </a:lnTo>
                    <a:lnTo>
                      <a:pt x="1282" y="1305"/>
                    </a:lnTo>
                    <a:lnTo>
                      <a:pt x="2395" y="606"/>
                    </a:lnTo>
                    <a:lnTo>
                      <a:pt x="1113" y="0"/>
                    </a:ln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4826" cap="flat">
                    <a:solidFill>
                      <a:srgbClr val="DC7878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12"/>
              <p:cNvSpPr>
                <a:spLocks/>
              </p:cNvSpPr>
              <p:nvPr/>
            </p:nvSpPr>
            <p:spPr bwMode="auto">
              <a:xfrm>
                <a:off x="442" y="2901"/>
                <a:ext cx="1647" cy="1082"/>
              </a:xfrm>
              <a:custGeom>
                <a:avLst/>
                <a:gdLst>
                  <a:gd name="T0" fmla="*/ 1624 w 1647"/>
                  <a:gd name="T1" fmla="*/ 607 h 1082"/>
                  <a:gd name="T2" fmla="*/ 342 w 1647"/>
                  <a:gd name="T3" fmla="*/ 0 h 1082"/>
                  <a:gd name="T4" fmla="*/ 0 w 1647"/>
                  <a:gd name="T5" fmla="*/ 300 h 1082"/>
                  <a:gd name="T6" fmla="*/ 1647 w 1647"/>
                  <a:gd name="T7" fmla="*/ 1082 h 1082"/>
                  <a:gd name="T8" fmla="*/ 1624 w 1647"/>
                  <a:gd name="T9" fmla="*/ 607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7" h="1082">
                    <a:moveTo>
                      <a:pt x="1624" y="607"/>
                    </a:moveTo>
                    <a:lnTo>
                      <a:pt x="342" y="0"/>
                    </a:lnTo>
                    <a:lnTo>
                      <a:pt x="0" y="300"/>
                    </a:lnTo>
                    <a:lnTo>
                      <a:pt x="1647" y="1082"/>
                    </a:lnTo>
                    <a:lnTo>
                      <a:pt x="1624" y="607"/>
                    </a:lnTo>
                    <a:close/>
                  </a:path>
                </a:pathLst>
              </a:custGeom>
              <a:solidFill>
                <a:srgbClr val="9F9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5"/>
              <p:cNvSpPr>
                <a:spLocks/>
              </p:cNvSpPr>
              <p:nvPr/>
            </p:nvSpPr>
            <p:spPr bwMode="auto">
              <a:xfrm>
                <a:off x="2066" y="2809"/>
                <a:ext cx="1456" cy="1174"/>
              </a:xfrm>
              <a:custGeom>
                <a:avLst/>
                <a:gdLst>
                  <a:gd name="T0" fmla="*/ 1113 w 1456"/>
                  <a:gd name="T1" fmla="*/ 0 h 1174"/>
                  <a:gd name="T2" fmla="*/ 0 w 1456"/>
                  <a:gd name="T3" fmla="*/ 699 h 1174"/>
                  <a:gd name="T4" fmla="*/ 23 w 1456"/>
                  <a:gd name="T5" fmla="*/ 1174 h 1174"/>
                  <a:gd name="T6" fmla="*/ 1456 w 1456"/>
                  <a:gd name="T7" fmla="*/ 275 h 1174"/>
                  <a:gd name="T8" fmla="*/ 1113 w 1456"/>
                  <a:gd name="T9" fmla="*/ 0 h 1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6" h="1174">
                    <a:moveTo>
                      <a:pt x="1113" y="0"/>
                    </a:moveTo>
                    <a:lnTo>
                      <a:pt x="0" y="699"/>
                    </a:lnTo>
                    <a:lnTo>
                      <a:pt x="23" y="1174"/>
                    </a:lnTo>
                    <a:lnTo>
                      <a:pt x="1456" y="275"/>
                    </a:lnTo>
                    <a:lnTo>
                      <a:pt x="1113" y="0"/>
                    </a:lnTo>
                    <a:close/>
                  </a:path>
                </a:pathLst>
              </a:custGeom>
              <a:solidFill>
                <a:srgbClr val="5A5A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9" name="Group 112"/>
            <p:cNvGrpSpPr>
              <a:grpSpLocks/>
            </p:cNvGrpSpPr>
            <p:nvPr/>
          </p:nvGrpSpPr>
          <p:grpSpPr bwMode="auto">
            <a:xfrm>
              <a:off x="640" y="2117"/>
              <a:ext cx="2309" cy="1360"/>
              <a:chOff x="827" y="2088"/>
              <a:chExt cx="2309" cy="1360"/>
            </a:xfrm>
          </p:grpSpPr>
          <p:sp>
            <p:nvSpPr>
              <p:cNvPr id="144" name="Freeform 11"/>
              <p:cNvSpPr>
                <a:spLocks/>
              </p:cNvSpPr>
              <p:nvPr/>
            </p:nvSpPr>
            <p:spPr bwMode="auto">
              <a:xfrm>
                <a:off x="827" y="2562"/>
                <a:ext cx="1235" cy="886"/>
              </a:xfrm>
              <a:custGeom>
                <a:avLst/>
                <a:gdLst>
                  <a:gd name="T0" fmla="*/ 1212 w 1235"/>
                  <a:gd name="T1" fmla="*/ 412 h 886"/>
                  <a:gd name="T2" fmla="*/ 343 w 1235"/>
                  <a:gd name="T3" fmla="*/ 0 h 886"/>
                  <a:gd name="T4" fmla="*/ 0 w 1235"/>
                  <a:gd name="T5" fmla="*/ 302 h 886"/>
                  <a:gd name="T6" fmla="*/ 1235 w 1235"/>
                  <a:gd name="T7" fmla="*/ 886 h 886"/>
                  <a:gd name="T8" fmla="*/ 1212 w 1235"/>
                  <a:gd name="T9" fmla="*/ 412 h 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5" h="886">
                    <a:moveTo>
                      <a:pt x="1212" y="412"/>
                    </a:moveTo>
                    <a:lnTo>
                      <a:pt x="343" y="0"/>
                    </a:lnTo>
                    <a:lnTo>
                      <a:pt x="0" y="302"/>
                    </a:lnTo>
                    <a:lnTo>
                      <a:pt x="1235" y="886"/>
                    </a:lnTo>
                    <a:lnTo>
                      <a:pt x="1212" y="412"/>
                    </a:lnTo>
                    <a:close/>
                  </a:path>
                </a:pathLst>
              </a:custGeom>
              <a:solidFill>
                <a:srgbClr val="7DBE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14"/>
              <p:cNvSpPr>
                <a:spLocks/>
              </p:cNvSpPr>
              <p:nvPr/>
            </p:nvSpPr>
            <p:spPr bwMode="auto">
              <a:xfrm>
                <a:off x="2039" y="2500"/>
                <a:ext cx="1097" cy="948"/>
              </a:xfrm>
              <a:custGeom>
                <a:avLst/>
                <a:gdLst>
                  <a:gd name="T0" fmla="*/ 755 w 1097"/>
                  <a:gd name="T1" fmla="*/ 0 h 948"/>
                  <a:gd name="T2" fmla="*/ 0 w 1097"/>
                  <a:gd name="T3" fmla="*/ 474 h 948"/>
                  <a:gd name="T4" fmla="*/ 23 w 1097"/>
                  <a:gd name="T5" fmla="*/ 948 h 948"/>
                  <a:gd name="T6" fmla="*/ 1097 w 1097"/>
                  <a:gd name="T7" fmla="*/ 275 h 948"/>
                  <a:gd name="T8" fmla="*/ 755 w 1097"/>
                  <a:gd name="T9" fmla="*/ 0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948">
                    <a:moveTo>
                      <a:pt x="755" y="0"/>
                    </a:moveTo>
                    <a:lnTo>
                      <a:pt x="0" y="474"/>
                    </a:lnTo>
                    <a:lnTo>
                      <a:pt x="23" y="948"/>
                    </a:lnTo>
                    <a:lnTo>
                      <a:pt x="1097" y="275"/>
                    </a:lnTo>
                    <a:lnTo>
                      <a:pt x="755" y="0"/>
                    </a:lnTo>
                    <a:close/>
                  </a:path>
                </a:pathLst>
              </a:custGeom>
              <a:solidFill>
                <a:srgbClr val="0073E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8"/>
              <p:cNvSpPr>
                <a:spLocks/>
              </p:cNvSpPr>
              <p:nvPr/>
            </p:nvSpPr>
            <p:spPr bwMode="auto">
              <a:xfrm>
                <a:off x="1170" y="2088"/>
                <a:ext cx="1624" cy="886"/>
              </a:xfrm>
              <a:custGeom>
                <a:avLst/>
                <a:gdLst>
                  <a:gd name="T0" fmla="*/ 756 w 1624"/>
                  <a:gd name="T1" fmla="*/ 0 h 886"/>
                  <a:gd name="T2" fmla="*/ 0 w 1624"/>
                  <a:gd name="T3" fmla="*/ 474 h 886"/>
                  <a:gd name="T4" fmla="*/ 869 w 1624"/>
                  <a:gd name="T5" fmla="*/ 886 h 886"/>
                  <a:gd name="T6" fmla="*/ 1624 w 1624"/>
                  <a:gd name="T7" fmla="*/ 412 h 886"/>
                  <a:gd name="T8" fmla="*/ 756 w 1624"/>
                  <a:gd name="T9" fmla="*/ 0 h 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4" h="886">
                    <a:moveTo>
                      <a:pt x="756" y="0"/>
                    </a:moveTo>
                    <a:lnTo>
                      <a:pt x="0" y="474"/>
                    </a:lnTo>
                    <a:lnTo>
                      <a:pt x="869" y="886"/>
                    </a:lnTo>
                    <a:lnTo>
                      <a:pt x="1624" y="412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rgbClr val="43434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4826" cap="flat" cmpd="sng">
                    <a:solidFill>
                      <a:srgbClr val="DC7878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0" name="Group 111"/>
            <p:cNvGrpSpPr>
              <a:grpSpLocks/>
            </p:cNvGrpSpPr>
            <p:nvPr/>
          </p:nvGrpSpPr>
          <p:grpSpPr bwMode="auto">
            <a:xfrm>
              <a:off x="1025" y="1877"/>
              <a:ext cx="1539" cy="1067"/>
              <a:chOff x="1212" y="1848"/>
              <a:chExt cx="1539" cy="1067"/>
            </a:xfrm>
          </p:grpSpPr>
          <p:sp>
            <p:nvSpPr>
              <p:cNvPr id="111" name="Freeform 10"/>
              <p:cNvSpPr>
                <a:spLocks/>
              </p:cNvSpPr>
              <p:nvPr/>
            </p:nvSpPr>
            <p:spPr bwMode="auto">
              <a:xfrm>
                <a:off x="1212" y="1848"/>
                <a:ext cx="824" cy="1067"/>
              </a:xfrm>
              <a:custGeom>
                <a:avLst/>
                <a:gdLst>
                  <a:gd name="T0" fmla="*/ 771 w 824"/>
                  <a:gd name="T1" fmla="*/ 0 h 1067"/>
                  <a:gd name="T2" fmla="*/ 0 w 824"/>
                  <a:gd name="T3" fmla="*/ 677 h 1067"/>
                  <a:gd name="T4" fmla="*/ 824 w 824"/>
                  <a:gd name="T5" fmla="*/ 1067 h 1067"/>
                  <a:gd name="T6" fmla="*/ 771 w 824"/>
                  <a:gd name="T7" fmla="*/ 0 h 10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4" h="1067">
                    <a:moveTo>
                      <a:pt x="771" y="0"/>
                    </a:moveTo>
                    <a:lnTo>
                      <a:pt x="0" y="677"/>
                    </a:lnTo>
                    <a:lnTo>
                      <a:pt x="824" y="1067"/>
                    </a:lnTo>
                    <a:lnTo>
                      <a:pt x="77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3333"/>
                  </a:gs>
                  <a:gs pos="100000">
                    <a:srgbClr val="FF1C1C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13"/>
              <p:cNvSpPr>
                <a:spLocks/>
              </p:cNvSpPr>
              <p:nvPr/>
            </p:nvSpPr>
            <p:spPr bwMode="auto">
              <a:xfrm>
                <a:off x="1983" y="1848"/>
                <a:ext cx="768" cy="1067"/>
              </a:xfrm>
              <a:custGeom>
                <a:avLst/>
                <a:gdLst>
                  <a:gd name="T0" fmla="*/ 0 w 768"/>
                  <a:gd name="T1" fmla="*/ 0 h 1067"/>
                  <a:gd name="T2" fmla="*/ 53 w 768"/>
                  <a:gd name="T3" fmla="*/ 1067 h 1067"/>
                  <a:gd name="T4" fmla="*/ 768 w 768"/>
                  <a:gd name="T5" fmla="*/ 618 h 1067"/>
                  <a:gd name="T6" fmla="*/ 0 w 768"/>
                  <a:gd name="T7" fmla="*/ 0 h 10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8" h="1067">
                    <a:moveTo>
                      <a:pt x="0" y="0"/>
                    </a:moveTo>
                    <a:lnTo>
                      <a:pt x="53" y="1067"/>
                    </a:lnTo>
                    <a:lnTo>
                      <a:pt x="768" y="6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2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50" name="Group 122"/>
          <p:cNvGrpSpPr>
            <a:grpSpLocks/>
          </p:cNvGrpSpPr>
          <p:nvPr/>
        </p:nvGrpSpPr>
        <p:grpSpPr bwMode="auto">
          <a:xfrm>
            <a:off x="3528690" y="2715295"/>
            <a:ext cx="6011862" cy="712788"/>
            <a:chOff x="1843" y="1962"/>
            <a:chExt cx="3787" cy="449"/>
          </a:xfrm>
        </p:grpSpPr>
        <p:sp>
          <p:nvSpPr>
            <p:cNvPr id="151" name="Line 95"/>
            <p:cNvSpPr>
              <a:spLocks noChangeShapeType="1"/>
            </p:cNvSpPr>
            <p:nvPr/>
          </p:nvSpPr>
          <p:spPr bwMode="auto">
            <a:xfrm>
              <a:off x="1843" y="2217"/>
              <a:ext cx="1661" cy="0"/>
            </a:xfrm>
            <a:prstGeom prst="line">
              <a:avLst/>
            </a:prstGeom>
            <a:noFill/>
            <a:ln w="31750">
              <a:solidFill>
                <a:srgbClr val="71717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52" name="Group 121"/>
            <p:cNvGrpSpPr>
              <a:grpSpLocks/>
            </p:cNvGrpSpPr>
            <p:nvPr/>
          </p:nvGrpSpPr>
          <p:grpSpPr bwMode="auto">
            <a:xfrm>
              <a:off x="3203" y="1962"/>
              <a:ext cx="2427" cy="449"/>
              <a:chOff x="3203" y="1962"/>
              <a:chExt cx="2427" cy="449"/>
            </a:xfrm>
          </p:grpSpPr>
          <p:sp>
            <p:nvSpPr>
              <p:cNvPr id="153" name="Text Box 96"/>
              <p:cNvSpPr txBox="1">
                <a:spLocks noChangeArrowheads="1"/>
              </p:cNvSpPr>
              <p:nvPr/>
            </p:nvSpPr>
            <p:spPr bwMode="auto">
              <a:xfrm>
                <a:off x="3430" y="1962"/>
                <a:ext cx="147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Heading goes here</a:t>
                </a:r>
              </a:p>
            </p:txBody>
          </p:sp>
          <p:sp>
            <p:nvSpPr>
              <p:cNvPr id="154" name="Text Box 97"/>
              <p:cNvSpPr txBox="1">
                <a:spLocks noChangeArrowheads="1"/>
              </p:cNvSpPr>
              <p:nvPr/>
            </p:nvSpPr>
            <p:spPr bwMode="auto">
              <a:xfrm>
                <a:off x="3402" y="2126"/>
                <a:ext cx="2228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</a:rPr>
                  <a:t>Add  text in here add text in here add text</a:t>
                </a:r>
              </a:p>
            </p:txBody>
          </p:sp>
          <p:sp>
            <p:nvSpPr>
              <p:cNvPr id="155" name="Text Box 98"/>
              <p:cNvSpPr txBox="1">
                <a:spLocks noChangeArrowheads="1"/>
              </p:cNvSpPr>
              <p:nvPr/>
            </p:nvSpPr>
            <p:spPr bwMode="auto">
              <a:xfrm>
                <a:off x="3203" y="2238"/>
                <a:ext cx="2228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</a:rPr>
                  <a:t>Add  text in here add text in here</a:t>
                </a:r>
              </a:p>
            </p:txBody>
          </p:sp>
        </p:grpSp>
      </p:grpSp>
      <p:grpSp>
        <p:nvGrpSpPr>
          <p:cNvPr id="156" name="Group 124"/>
          <p:cNvGrpSpPr>
            <a:grpSpLocks/>
          </p:cNvGrpSpPr>
          <p:nvPr/>
        </p:nvGrpSpPr>
        <p:grpSpPr bwMode="auto">
          <a:xfrm>
            <a:off x="3528690" y="3975770"/>
            <a:ext cx="6011862" cy="715963"/>
            <a:chOff x="1843" y="2756"/>
            <a:chExt cx="3787" cy="451"/>
          </a:xfrm>
        </p:grpSpPr>
        <p:sp>
          <p:nvSpPr>
            <p:cNvPr id="157" name="Line 101"/>
            <p:cNvSpPr>
              <a:spLocks noChangeShapeType="1"/>
            </p:cNvSpPr>
            <p:nvPr/>
          </p:nvSpPr>
          <p:spPr bwMode="auto">
            <a:xfrm>
              <a:off x="1843" y="3011"/>
              <a:ext cx="1661" cy="0"/>
            </a:xfrm>
            <a:prstGeom prst="line">
              <a:avLst/>
            </a:prstGeom>
            <a:noFill/>
            <a:ln w="31750">
              <a:solidFill>
                <a:srgbClr val="71717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58" name="Group 123"/>
            <p:cNvGrpSpPr>
              <a:grpSpLocks/>
            </p:cNvGrpSpPr>
            <p:nvPr/>
          </p:nvGrpSpPr>
          <p:grpSpPr bwMode="auto">
            <a:xfrm>
              <a:off x="3203" y="2756"/>
              <a:ext cx="2427" cy="451"/>
              <a:chOff x="3203" y="2756"/>
              <a:chExt cx="2427" cy="451"/>
            </a:xfrm>
          </p:grpSpPr>
          <p:sp>
            <p:nvSpPr>
              <p:cNvPr id="159" name="Text Box 103"/>
              <p:cNvSpPr txBox="1">
                <a:spLocks noChangeArrowheads="1"/>
              </p:cNvSpPr>
              <p:nvPr/>
            </p:nvSpPr>
            <p:spPr bwMode="auto">
              <a:xfrm>
                <a:off x="3430" y="2756"/>
                <a:ext cx="147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Heading goes here</a:t>
                </a:r>
              </a:p>
            </p:txBody>
          </p:sp>
          <p:sp>
            <p:nvSpPr>
              <p:cNvPr id="160" name="Text Box 104"/>
              <p:cNvSpPr txBox="1">
                <a:spLocks noChangeArrowheads="1"/>
              </p:cNvSpPr>
              <p:nvPr/>
            </p:nvSpPr>
            <p:spPr bwMode="auto">
              <a:xfrm>
                <a:off x="3402" y="2921"/>
                <a:ext cx="2228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</a:rPr>
                  <a:t>Add  text in here add text in here add text</a:t>
                </a:r>
              </a:p>
            </p:txBody>
          </p:sp>
          <p:sp>
            <p:nvSpPr>
              <p:cNvPr id="161" name="Text Box 105"/>
              <p:cNvSpPr txBox="1">
                <a:spLocks noChangeArrowheads="1"/>
              </p:cNvSpPr>
              <p:nvPr/>
            </p:nvSpPr>
            <p:spPr bwMode="auto">
              <a:xfrm>
                <a:off x="3203" y="3034"/>
                <a:ext cx="2228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dirty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</a:rPr>
                  <a:t>Add  text in here add text in here</a:t>
                </a:r>
              </a:p>
            </p:txBody>
          </p:sp>
        </p:grpSp>
      </p:grpSp>
      <p:grpSp>
        <p:nvGrpSpPr>
          <p:cNvPr id="162" name="Group 126"/>
          <p:cNvGrpSpPr>
            <a:grpSpLocks/>
          </p:cNvGrpSpPr>
          <p:nvPr/>
        </p:nvGrpSpPr>
        <p:grpSpPr bwMode="auto">
          <a:xfrm>
            <a:off x="3601715" y="4823495"/>
            <a:ext cx="5938837" cy="712788"/>
            <a:chOff x="1889" y="3290"/>
            <a:chExt cx="3741" cy="449"/>
          </a:xfrm>
        </p:grpSpPr>
        <p:sp>
          <p:nvSpPr>
            <p:cNvPr id="163" name="Line 106"/>
            <p:cNvSpPr>
              <a:spLocks noChangeShapeType="1"/>
            </p:cNvSpPr>
            <p:nvPr/>
          </p:nvSpPr>
          <p:spPr bwMode="auto">
            <a:xfrm>
              <a:off x="1889" y="3545"/>
              <a:ext cx="1568" cy="0"/>
            </a:xfrm>
            <a:prstGeom prst="line">
              <a:avLst/>
            </a:prstGeom>
            <a:noFill/>
            <a:ln w="31750">
              <a:solidFill>
                <a:srgbClr val="71717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64" name="Group 125"/>
            <p:cNvGrpSpPr>
              <a:grpSpLocks/>
            </p:cNvGrpSpPr>
            <p:nvPr/>
          </p:nvGrpSpPr>
          <p:grpSpPr bwMode="auto">
            <a:xfrm>
              <a:off x="3203" y="3290"/>
              <a:ext cx="2427" cy="449"/>
              <a:chOff x="3203" y="3290"/>
              <a:chExt cx="2427" cy="449"/>
            </a:xfrm>
          </p:grpSpPr>
          <p:sp>
            <p:nvSpPr>
              <p:cNvPr id="165" name="Text Box 108"/>
              <p:cNvSpPr txBox="1">
                <a:spLocks noChangeArrowheads="1"/>
              </p:cNvSpPr>
              <p:nvPr/>
            </p:nvSpPr>
            <p:spPr bwMode="auto">
              <a:xfrm>
                <a:off x="3430" y="3290"/>
                <a:ext cx="1474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Heading goes here</a:t>
                </a:r>
              </a:p>
            </p:txBody>
          </p:sp>
          <p:sp>
            <p:nvSpPr>
              <p:cNvPr id="166" name="Text Box 109"/>
              <p:cNvSpPr txBox="1">
                <a:spLocks noChangeArrowheads="1"/>
              </p:cNvSpPr>
              <p:nvPr/>
            </p:nvSpPr>
            <p:spPr bwMode="auto">
              <a:xfrm>
                <a:off x="3402" y="3454"/>
                <a:ext cx="2228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</a:rPr>
                  <a:t>Add  text in here add text in here add text</a:t>
                </a:r>
              </a:p>
            </p:txBody>
          </p:sp>
          <p:sp>
            <p:nvSpPr>
              <p:cNvPr id="167" name="Text Box 110"/>
              <p:cNvSpPr txBox="1">
                <a:spLocks noChangeArrowheads="1"/>
              </p:cNvSpPr>
              <p:nvPr/>
            </p:nvSpPr>
            <p:spPr bwMode="auto">
              <a:xfrm>
                <a:off x="3203" y="3566"/>
                <a:ext cx="2228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</a:rPr>
                  <a:t>Add  text in here add text in here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19498</TotalTime>
  <Words>89</Words>
  <Application>Microsoft Office PowerPoint</Application>
  <PresentationFormat>全屏显示(4:3)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933</cp:revision>
  <dcterms:created xsi:type="dcterms:W3CDTF">2009-02-11T05:37:22Z</dcterms:created>
  <dcterms:modified xsi:type="dcterms:W3CDTF">2012-10-31T15:43:46Z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