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58" r:id="rId2"/>
    <p:sldId id="35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Oval 51"/>
          <p:cNvSpPr>
            <a:spLocks noChangeArrowheads="1"/>
          </p:cNvSpPr>
          <p:nvPr/>
        </p:nvSpPr>
        <p:spPr bwMode="auto">
          <a:xfrm>
            <a:off x="-185093" y="3685803"/>
            <a:ext cx="4932363" cy="2892425"/>
          </a:xfrm>
          <a:prstGeom prst="ellipse">
            <a:avLst/>
          </a:prstGeom>
          <a:gradFill rotWithShape="1">
            <a:gsLst>
              <a:gs pos="0">
                <a:srgbClr val="3B3B3B">
                  <a:alpha val="74001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Rectangle 8"/>
          <p:cNvSpPr>
            <a:spLocks noChangeArrowheads="1"/>
          </p:cNvSpPr>
          <p:nvPr/>
        </p:nvSpPr>
        <p:spPr bwMode="auto">
          <a:xfrm>
            <a:off x="6385570" y="2780928"/>
            <a:ext cx="2218878" cy="854075"/>
          </a:xfrm>
          <a:prstGeom prst="rect">
            <a:avLst/>
          </a:prstGeom>
          <a:solidFill>
            <a:srgbClr val="808080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Rectangle 13"/>
          <p:cNvSpPr>
            <a:spLocks noChangeArrowheads="1"/>
          </p:cNvSpPr>
          <p:nvPr/>
        </p:nvSpPr>
        <p:spPr bwMode="auto">
          <a:xfrm>
            <a:off x="6385570" y="3681041"/>
            <a:ext cx="2218878" cy="854075"/>
          </a:xfrm>
          <a:prstGeom prst="rect">
            <a:avLst/>
          </a:prstGeom>
          <a:solidFill>
            <a:srgbClr val="808080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Rectangle 18"/>
          <p:cNvSpPr>
            <a:spLocks noChangeArrowheads="1"/>
          </p:cNvSpPr>
          <p:nvPr/>
        </p:nvSpPr>
        <p:spPr bwMode="auto">
          <a:xfrm>
            <a:off x="6385570" y="4587503"/>
            <a:ext cx="2218878" cy="854075"/>
          </a:xfrm>
          <a:prstGeom prst="rect">
            <a:avLst/>
          </a:prstGeom>
          <a:solidFill>
            <a:srgbClr val="808080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AutoShape 5"/>
          <p:cNvSpPr>
            <a:spLocks noChangeArrowheads="1"/>
          </p:cNvSpPr>
          <p:nvPr/>
        </p:nvSpPr>
        <p:spPr bwMode="auto">
          <a:xfrm>
            <a:off x="4764732" y="3031753"/>
            <a:ext cx="1260475" cy="495300"/>
          </a:xfrm>
          <a:custGeom>
            <a:avLst/>
            <a:gdLst>
              <a:gd name="G0" fmla="+- 14823 0 0"/>
              <a:gd name="G1" fmla="+- 6854 0 0"/>
              <a:gd name="G2" fmla="+- 21600 0 6854"/>
              <a:gd name="G3" fmla="+- 10800 0 6854"/>
              <a:gd name="G4" fmla="+- 21600 0 14823"/>
              <a:gd name="G5" fmla="*/ G4 G3 10800"/>
              <a:gd name="G6" fmla="+- 21600 0 G5"/>
              <a:gd name="T0" fmla="*/ 14823 w 21600"/>
              <a:gd name="T1" fmla="*/ 0 h 21600"/>
              <a:gd name="T2" fmla="*/ 0 w 21600"/>
              <a:gd name="T3" fmla="*/ 10800 h 21600"/>
              <a:gd name="T4" fmla="*/ 14823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23" y="0"/>
                </a:moveTo>
                <a:lnTo>
                  <a:pt x="14823" y="6854"/>
                </a:lnTo>
                <a:lnTo>
                  <a:pt x="3375" y="6854"/>
                </a:lnTo>
                <a:lnTo>
                  <a:pt x="3375" y="14746"/>
                </a:lnTo>
                <a:lnTo>
                  <a:pt x="14823" y="14746"/>
                </a:lnTo>
                <a:lnTo>
                  <a:pt x="1482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6854"/>
                </a:moveTo>
                <a:lnTo>
                  <a:pt x="1350" y="14746"/>
                </a:lnTo>
                <a:lnTo>
                  <a:pt x="2700" y="14746"/>
                </a:lnTo>
                <a:lnTo>
                  <a:pt x="2700" y="6854"/>
                </a:lnTo>
                <a:close/>
              </a:path>
              <a:path w="21600" h="21600">
                <a:moveTo>
                  <a:pt x="0" y="6854"/>
                </a:moveTo>
                <a:lnTo>
                  <a:pt x="0" y="14746"/>
                </a:lnTo>
                <a:lnTo>
                  <a:pt x="675" y="14746"/>
                </a:lnTo>
                <a:lnTo>
                  <a:pt x="675" y="6854"/>
                </a:lnTo>
                <a:close/>
              </a:path>
            </a:pathLst>
          </a:custGeom>
          <a:gradFill rotWithShape="1">
            <a:gsLst>
              <a:gs pos="0">
                <a:srgbClr val="3D7BB9"/>
              </a:gs>
              <a:gs pos="100000">
                <a:srgbClr val="3D7BB9"/>
              </a:gs>
            </a:gsLst>
            <a:lin ang="0" scaled="1"/>
          </a:gradFill>
          <a:ln>
            <a:noFill/>
          </a:ln>
          <a:effectLst>
            <a:outerShdw dist="74053" dir="3542175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Text Box 7"/>
          <p:cNvSpPr txBox="1">
            <a:spLocks noChangeArrowheads="1"/>
          </p:cNvSpPr>
          <p:nvPr/>
        </p:nvSpPr>
        <p:spPr bwMode="auto">
          <a:xfrm>
            <a:off x="6371530" y="2915866"/>
            <a:ext cx="2520950" cy="62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Add text here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    Add text in here too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Add text in here</a:t>
            </a:r>
          </a:p>
        </p:txBody>
      </p:sp>
      <p:sp>
        <p:nvSpPr>
          <p:cNvPr id="159" name="AutoShape 10"/>
          <p:cNvSpPr>
            <a:spLocks noChangeArrowheads="1"/>
          </p:cNvSpPr>
          <p:nvPr/>
        </p:nvSpPr>
        <p:spPr bwMode="auto">
          <a:xfrm>
            <a:off x="4764732" y="3869953"/>
            <a:ext cx="1260475" cy="495300"/>
          </a:xfrm>
          <a:custGeom>
            <a:avLst/>
            <a:gdLst>
              <a:gd name="G0" fmla="+- 14823 0 0"/>
              <a:gd name="G1" fmla="+- 6854 0 0"/>
              <a:gd name="G2" fmla="+- 21600 0 6854"/>
              <a:gd name="G3" fmla="+- 10800 0 6854"/>
              <a:gd name="G4" fmla="+- 21600 0 14823"/>
              <a:gd name="G5" fmla="*/ G4 G3 10800"/>
              <a:gd name="G6" fmla="+- 21600 0 G5"/>
              <a:gd name="T0" fmla="*/ 14823 w 21600"/>
              <a:gd name="T1" fmla="*/ 0 h 21600"/>
              <a:gd name="T2" fmla="*/ 0 w 21600"/>
              <a:gd name="T3" fmla="*/ 10800 h 21600"/>
              <a:gd name="T4" fmla="*/ 14823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23" y="0"/>
                </a:moveTo>
                <a:lnTo>
                  <a:pt x="14823" y="6854"/>
                </a:lnTo>
                <a:lnTo>
                  <a:pt x="3375" y="6854"/>
                </a:lnTo>
                <a:lnTo>
                  <a:pt x="3375" y="14746"/>
                </a:lnTo>
                <a:lnTo>
                  <a:pt x="14823" y="14746"/>
                </a:lnTo>
                <a:lnTo>
                  <a:pt x="1482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6854"/>
                </a:moveTo>
                <a:lnTo>
                  <a:pt x="1350" y="14746"/>
                </a:lnTo>
                <a:lnTo>
                  <a:pt x="2700" y="14746"/>
                </a:lnTo>
                <a:lnTo>
                  <a:pt x="2700" y="6854"/>
                </a:lnTo>
                <a:close/>
              </a:path>
              <a:path w="21600" h="21600">
                <a:moveTo>
                  <a:pt x="0" y="6854"/>
                </a:moveTo>
                <a:lnTo>
                  <a:pt x="0" y="14746"/>
                </a:lnTo>
                <a:lnTo>
                  <a:pt x="675" y="14746"/>
                </a:lnTo>
                <a:lnTo>
                  <a:pt x="675" y="6854"/>
                </a:lnTo>
                <a:close/>
              </a:path>
            </a:pathLst>
          </a:custGeom>
          <a:gradFill rotWithShape="1">
            <a:gsLst>
              <a:gs pos="0">
                <a:srgbClr val="7BA7D3"/>
              </a:gs>
              <a:gs pos="100000">
                <a:srgbClr val="7BA7D3"/>
              </a:gs>
            </a:gsLst>
            <a:lin ang="0" scaled="1"/>
          </a:gradFill>
          <a:ln>
            <a:noFill/>
          </a:ln>
          <a:effectLst>
            <a:outerShdw dist="74053" dir="3542175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Text Box 12"/>
          <p:cNvSpPr txBox="1">
            <a:spLocks noChangeArrowheads="1"/>
          </p:cNvSpPr>
          <p:nvPr/>
        </p:nvSpPr>
        <p:spPr bwMode="auto">
          <a:xfrm>
            <a:off x="6371530" y="3815978"/>
            <a:ext cx="2520950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Add text here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    Add text in here too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Add text in here</a:t>
            </a:r>
          </a:p>
        </p:txBody>
      </p:sp>
      <p:sp>
        <p:nvSpPr>
          <p:cNvPr id="161" name="AutoShape 15"/>
          <p:cNvSpPr>
            <a:spLocks noChangeArrowheads="1"/>
          </p:cNvSpPr>
          <p:nvPr/>
        </p:nvSpPr>
        <p:spPr bwMode="auto">
          <a:xfrm>
            <a:off x="4764732" y="4724028"/>
            <a:ext cx="1260475" cy="495300"/>
          </a:xfrm>
          <a:custGeom>
            <a:avLst/>
            <a:gdLst>
              <a:gd name="G0" fmla="+- 14823 0 0"/>
              <a:gd name="G1" fmla="+- 6854 0 0"/>
              <a:gd name="G2" fmla="+- 21600 0 6854"/>
              <a:gd name="G3" fmla="+- 10800 0 6854"/>
              <a:gd name="G4" fmla="+- 21600 0 14823"/>
              <a:gd name="G5" fmla="*/ G4 G3 10800"/>
              <a:gd name="G6" fmla="+- 21600 0 G5"/>
              <a:gd name="T0" fmla="*/ 14823 w 21600"/>
              <a:gd name="T1" fmla="*/ 0 h 21600"/>
              <a:gd name="T2" fmla="*/ 0 w 21600"/>
              <a:gd name="T3" fmla="*/ 10800 h 21600"/>
              <a:gd name="T4" fmla="*/ 14823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23" y="0"/>
                </a:moveTo>
                <a:lnTo>
                  <a:pt x="14823" y="6854"/>
                </a:lnTo>
                <a:lnTo>
                  <a:pt x="3375" y="6854"/>
                </a:lnTo>
                <a:lnTo>
                  <a:pt x="3375" y="14746"/>
                </a:lnTo>
                <a:lnTo>
                  <a:pt x="14823" y="14746"/>
                </a:lnTo>
                <a:lnTo>
                  <a:pt x="14823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6854"/>
                </a:moveTo>
                <a:lnTo>
                  <a:pt x="1350" y="14746"/>
                </a:lnTo>
                <a:lnTo>
                  <a:pt x="2700" y="14746"/>
                </a:lnTo>
                <a:lnTo>
                  <a:pt x="2700" y="6854"/>
                </a:lnTo>
                <a:close/>
              </a:path>
              <a:path w="21600" h="21600">
                <a:moveTo>
                  <a:pt x="0" y="6854"/>
                </a:moveTo>
                <a:lnTo>
                  <a:pt x="0" y="14746"/>
                </a:lnTo>
                <a:lnTo>
                  <a:pt x="675" y="14746"/>
                </a:lnTo>
                <a:lnTo>
                  <a:pt x="675" y="6854"/>
                </a:lnTo>
                <a:close/>
              </a:path>
            </a:pathLst>
          </a:custGeom>
          <a:gradFill rotWithShape="1">
            <a:gsLst>
              <a:gs pos="0">
                <a:srgbClr val="C02A1E"/>
              </a:gs>
              <a:gs pos="100000">
                <a:srgbClr val="C02A1E"/>
              </a:gs>
            </a:gsLst>
            <a:lin ang="0" scaled="1"/>
          </a:gradFill>
          <a:ln>
            <a:noFill/>
          </a:ln>
          <a:effectLst>
            <a:outerShdw dist="74053" dir="3542175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Text Box 17"/>
          <p:cNvSpPr txBox="1">
            <a:spLocks noChangeArrowheads="1"/>
          </p:cNvSpPr>
          <p:nvPr/>
        </p:nvSpPr>
        <p:spPr bwMode="auto">
          <a:xfrm>
            <a:off x="6371530" y="4722441"/>
            <a:ext cx="2520950" cy="62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Add text here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    Add text in here too</a:t>
            </a:r>
          </a:p>
          <a:p>
            <a:pPr marL="0" marR="0" lvl="0" indent="0" defTabSz="914400" eaLnBrk="1" fontAlgn="auto" latinLnBrk="0" hangingPunct="1">
              <a:lnSpc>
                <a:spcPct val="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Add text in here</a:t>
            </a:r>
          </a:p>
        </p:txBody>
      </p:sp>
      <p:grpSp>
        <p:nvGrpSpPr>
          <p:cNvPr id="163" name="Group 19"/>
          <p:cNvGrpSpPr>
            <a:grpSpLocks/>
          </p:cNvGrpSpPr>
          <p:nvPr/>
        </p:nvGrpSpPr>
        <p:grpSpPr bwMode="auto">
          <a:xfrm>
            <a:off x="945207" y="3095253"/>
            <a:ext cx="3317875" cy="2574925"/>
            <a:chOff x="474" y="2018"/>
            <a:chExt cx="2090" cy="1622"/>
          </a:xfrm>
        </p:grpSpPr>
        <p:grpSp>
          <p:nvGrpSpPr>
            <p:cNvPr id="164" name="Group 20"/>
            <p:cNvGrpSpPr>
              <a:grpSpLocks/>
            </p:cNvGrpSpPr>
            <p:nvPr/>
          </p:nvGrpSpPr>
          <p:grpSpPr bwMode="auto">
            <a:xfrm>
              <a:off x="765" y="2018"/>
              <a:ext cx="698" cy="660"/>
              <a:chOff x="765" y="2018"/>
              <a:chExt cx="698" cy="660"/>
            </a:xfrm>
          </p:grpSpPr>
          <p:sp>
            <p:nvSpPr>
              <p:cNvPr id="192" name="Freeform 21"/>
              <p:cNvSpPr>
                <a:spLocks/>
              </p:cNvSpPr>
              <p:nvPr/>
            </p:nvSpPr>
            <p:spPr bwMode="auto">
              <a:xfrm>
                <a:off x="765" y="2018"/>
                <a:ext cx="696" cy="660"/>
              </a:xfrm>
              <a:custGeom>
                <a:avLst/>
                <a:gdLst>
                  <a:gd name="T0" fmla="*/ 572 w 696"/>
                  <a:gd name="T1" fmla="*/ 7 h 660"/>
                  <a:gd name="T2" fmla="*/ 452 w 696"/>
                  <a:gd name="T3" fmla="*/ 22 h 660"/>
                  <a:gd name="T4" fmla="*/ 339 w 696"/>
                  <a:gd name="T5" fmla="*/ 44 h 660"/>
                  <a:gd name="T6" fmla="*/ 233 w 696"/>
                  <a:gd name="T7" fmla="*/ 80 h 660"/>
                  <a:gd name="T8" fmla="*/ 131 w 696"/>
                  <a:gd name="T9" fmla="*/ 120 h 660"/>
                  <a:gd name="T10" fmla="*/ 40 w 696"/>
                  <a:gd name="T11" fmla="*/ 168 h 660"/>
                  <a:gd name="T12" fmla="*/ 0 w 696"/>
                  <a:gd name="T13" fmla="*/ 197 h 660"/>
                  <a:gd name="T14" fmla="*/ 696 w 696"/>
                  <a:gd name="T15" fmla="*/ 660 h 660"/>
                  <a:gd name="T16" fmla="*/ 696 w 696"/>
                  <a:gd name="T17" fmla="*/ 0 h 660"/>
                  <a:gd name="T18" fmla="*/ 572 w 696"/>
                  <a:gd name="T19" fmla="*/ 7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6" h="660">
                    <a:moveTo>
                      <a:pt x="572" y="7"/>
                    </a:moveTo>
                    <a:lnTo>
                      <a:pt x="452" y="22"/>
                    </a:lnTo>
                    <a:lnTo>
                      <a:pt x="339" y="44"/>
                    </a:lnTo>
                    <a:lnTo>
                      <a:pt x="233" y="80"/>
                    </a:lnTo>
                    <a:lnTo>
                      <a:pt x="131" y="120"/>
                    </a:lnTo>
                    <a:lnTo>
                      <a:pt x="40" y="168"/>
                    </a:lnTo>
                    <a:lnTo>
                      <a:pt x="0" y="197"/>
                    </a:lnTo>
                    <a:lnTo>
                      <a:pt x="696" y="660"/>
                    </a:lnTo>
                    <a:lnTo>
                      <a:pt x="696" y="0"/>
                    </a:lnTo>
                    <a:lnTo>
                      <a:pt x="572" y="7"/>
                    </a:lnTo>
                    <a:close/>
                  </a:path>
                </a:pathLst>
              </a:custGeom>
              <a:solidFill>
                <a:srgbClr val="BFC2B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Text Box 22"/>
              <p:cNvSpPr txBox="1">
                <a:spLocks noChangeArrowheads="1"/>
              </p:cNvSpPr>
              <p:nvPr/>
            </p:nvSpPr>
            <p:spPr bwMode="auto">
              <a:xfrm>
                <a:off x="925" y="2178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65" name="Group 23"/>
            <p:cNvGrpSpPr>
              <a:grpSpLocks/>
            </p:cNvGrpSpPr>
            <p:nvPr/>
          </p:nvGrpSpPr>
          <p:grpSpPr bwMode="auto">
            <a:xfrm>
              <a:off x="765" y="2215"/>
              <a:ext cx="1683" cy="1152"/>
              <a:chOff x="765" y="2215"/>
              <a:chExt cx="1683" cy="1152"/>
            </a:xfrm>
          </p:grpSpPr>
          <p:sp>
            <p:nvSpPr>
              <p:cNvPr id="189" name="Freeform 24"/>
              <p:cNvSpPr>
                <a:spLocks/>
              </p:cNvSpPr>
              <p:nvPr/>
            </p:nvSpPr>
            <p:spPr bwMode="auto">
              <a:xfrm>
                <a:off x="765" y="2678"/>
                <a:ext cx="1683" cy="689"/>
              </a:xfrm>
              <a:custGeom>
                <a:avLst/>
                <a:gdLst>
                  <a:gd name="T0" fmla="*/ 696 w 1683"/>
                  <a:gd name="T1" fmla="*/ 0 h 689"/>
                  <a:gd name="T2" fmla="*/ 0 w 1683"/>
                  <a:gd name="T3" fmla="*/ 466 h 689"/>
                  <a:gd name="T4" fmla="*/ 0 w 1683"/>
                  <a:gd name="T5" fmla="*/ 689 h 689"/>
                  <a:gd name="T6" fmla="*/ 696 w 1683"/>
                  <a:gd name="T7" fmla="*/ 222 h 689"/>
                  <a:gd name="T8" fmla="*/ 1683 w 1683"/>
                  <a:gd name="T9" fmla="*/ 222 h 689"/>
                  <a:gd name="T10" fmla="*/ 1683 w 1683"/>
                  <a:gd name="T11" fmla="*/ 0 h 689"/>
                  <a:gd name="T12" fmla="*/ 696 w 1683"/>
                  <a:gd name="T13" fmla="*/ 0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689">
                    <a:moveTo>
                      <a:pt x="696" y="0"/>
                    </a:moveTo>
                    <a:lnTo>
                      <a:pt x="0" y="466"/>
                    </a:lnTo>
                    <a:lnTo>
                      <a:pt x="0" y="689"/>
                    </a:lnTo>
                    <a:lnTo>
                      <a:pt x="696" y="222"/>
                    </a:lnTo>
                    <a:lnTo>
                      <a:pt x="1683" y="222"/>
                    </a:lnTo>
                    <a:lnTo>
                      <a:pt x="1683" y="0"/>
                    </a:lnTo>
                    <a:lnTo>
                      <a:pt x="696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25"/>
              <p:cNvSpPr>
                <a:spLocks/>
              </p:cNvSpPr>
              <p:nvPr/>
            </p:nvSpPr>
            <p:spPr bwMode="auto">
              <a:xfrm>
                <a:off x="1461" y="2215"/>
                <a:ext cx="987" cy="463"/>
              </a:xfrm>
              <a:custGeom>
                <a:avLst/>
                <a:gdLst>
                  <a:gd name="T0" fmla="*/ 976 w 987"/>
                  <a:gd name="T1" fmla="*/ 383 h 463"/>
                  <a:gd name="T2" fmla="*/ 954 w 987"/>
                  <a:gd name="T3" fmla="*/ 302 h 463"/>
                  <a:gd name="T4" fmla="*/ 918 w 987"/>
                  <a:gd name="T5" fmla="*/ 226 h 463"/>
                  <a:gd name="T6" fmla="*/ 870 w 987"/>
                  <a:gd name="T7" fmla="*/ 153 h 463"/>
                  <a:gd name="T8" fmla="*/ 808 w 987"/>
                  <a:gd name="T9" fmla="*/ 87 h 463"/>
                  <a:gd name="T10" fmla="*/ 735 w 987"/>
                  <a:gd name="T11" fmla="*/ 25 h 463"/>
                  <a:gd name="T12" fmla="*/ 695 w 987"/>
                  <a:gd name="T13" fmla="*/ 0 h 463"/>
                  <a:gd name="T14" fmla="*/ 0 w 987"/>
                  <a:gd name="T15" fmla="*/ 463 h 463"/>
                  <a:gd name="T16" fmla="*/ 987 w 987"/>
                  <a:gd name="T17" fmla="*/ 463 h 463"/>
                  <a:gd name="T18" fmla="*/ 976 w 987"/>
                  <a:gd name="T19" fmla="*/ 38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7" h="463">
                    <a:moveTo>
                      <a:pt x="976" y="383"/>
                    </a:moveTo>
                    <a:lnTo>
                      <a:pt x="954" y="302"/>
                    </a:lnTo>
                    <a:lnTo>
                      <a:pt x="918" y="226"/>
                    </a:lnTo>
                    <a:lnTo>
                      <a:pt x="870" y="153"/>
                    </a:lnTo>
                    <a:lnTo>
                      <a:pt x="808" y="87"/>
                    </a:lnTo>
                    <a:lnTo>
                      <a:pt x="735" y="25"/>
                    </a:lnTo>
                    <a:lnTo>
                      <a:pt x="695" y="0"/>
                    </a:lnTo>
                    <a:lnTo>
                      <a:pt x="0" y="463"/>
                    </a:lnTo>
                    <a:lnTo>
                      <a:pt x="987" y="463"/>
                    </a:lnTo>
                    <a:lnTo>
                      <a:pt x="976" y="383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Text Box 26"/>
              <p:cNvSpPr txBox="1">
                <a:spLocks noChangeArrowheads="1"/>
              </p:cNvSpPr>
              <p:nvPr/>
            </p:nvSpPr>
            <p:spPr bwMode="auto">
              <a:xfrm>
                <a:off x="1804" y="2446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66" name="Group 27"/>
            <p:cNvGrpSpPr>
              <a:grpSpLocks/>
            </p:cNvGrpSpPr>
            <p:nvPr/>
          </p:nvGrpSpPr>
          <p:grpSpPr bwMode="auto">
            <a:xfrm>
              <a:off x="474" y="2678"/>
              <a:ext cx="987" cy="689"/>
              <a:chOff x="474" y="2678"/>
              <a:chExt cx="987" cy="689"/>
            </a:xfrm>
          </p:grpSpPr>
          <p:sp>
            <p:nvSpPr>
              <p:cNvPr id="186" name="Freeform 28"/>
              <p:cNvSpPr>
                <a:spLocks/>
              </p:cNvSpPr>
              <p:nvPr/>
            </p:nvSpPr>
            <p:spPr bwMode="auto">
              <a:xfrm>
                <a:off x="474" y="2678"/>
                <a:ext cx="291" cy="689"/>
              </a:xfrm>
              <a:custGeom>
                <a:avLst/>
                <a:gdLst>
                  <a:gd name="T0" fmla="*/ 251 w 291"/>
                  <a:gd name="T1" fmla="*/ 441 h 689"/>
                  <a:gd name="T2" fmla="*/ 211 w 291"/>
                  <a:gd name="T3" fmla="*/ 408 h 689"/>
                  <a:gd name="T4" fmla="*/ 178 w 291"/>
                  <a:gd name="T5" fmla="*/ 379 h 689"/>
                  <a:gd name="T6" fmla="*/ 145 w 291"/>
                  <a:gd name="T7" fmla="*/ 346 h 689"/>
                  <a:gd name="T8" fmla="*/ 116 w 291"/>
                  <a:gd name="T9" fmla="*/ 310 h 689"/>
                  <a:gd name="T10" fmla="*/ 91 w 291"/>
                  <a:gd name="T11" fmla="*/ 277 h 689"/>
                  <a:gd name="T12" fmla="*/ 65 w 291"/>
                  <a:gd name="T13" fmla="*/ 240 h 689"/>
                  <a:gd name="T14" fmla="*/ 47 w 291"/>
                  <a:gd name="T15" fmla="*/ 204 h 689"/>
                  <a:gd name="T16" fmla="*/ 29 w 291"/>
                  <a:gd name="T17" fmla="*/ 164 h 689"/>
                  <a:gd name="T18" fmla="*/ 18 w 291"/>
                  <a:gd name="T19" fmla="*/ 124 h 689"/>
                  <a:gd name="T20" fmla="*/ 7 w 291"/>
                  <a:gd name="T21" fmla="*/ 84 h 689"/>
                  <a:gd name="T22" fmla="*/ 0 w 291"/>
                  <a:gd name="T23" fmla="*/ 44 h 689"/>
                  <a:gd name="T24" fmla="*/ 0 w 291"/>
                  <a:gd name="T25" fmla="*/ 0 h 689"/>
                  <a:gd name="T26" fmla="*/ 0 w 291"/>
                  <a:gd name="T27" fmla="*/ 222 h 689"/>
                  <a:gd name="T28" fmla="*/ 0 w 291"/>
                  <a:gd name="T29" fmla="*/ 262 h 689"/>
                  <a:gd name="T30" fmla="*/ 7 w 291"/>
                  <a:gd name="T31" fmla="*/ 306 h 689"/>
                  <a:gd name="T32" fmla="*/ 18 w 291"/>
                  <a:gd name="T33" fmla="*/ 346 h 689"/>
                  <a:gd name="T34" fmla="*/ 29 w 291"/>
                  <a:gd name="T35" fmla="*/ 382 h 689"/>
                  <a:gd name="T36" fmla="*/ 47 w 291"/>
                  <a:gd name="T37" fmla="*/ 423 h 689"/>
                  <a:gd name="T38" fmla="*/ 65 w 291"/>
                  <a:gd name="T39" fmla="*/ 459 h 689"/>
                  <a:gd name="T40" fmla="*/ 91 w 291"/>
                  <a:gd name="T41" fmla="*/ 495 h 689"/>
                  <a:gd name="T42" fmla="*/ 116 w 291"/>
                  <a:gd name="T43" fmla="*/ 532 h 689"/>
                  <a:gd name="T44" fmla="*/ 145 w 291"/>
                  <a:gd name="T45" fmla="*/ 565 h 689"/>
                  <a:gd name="T46" fmla="*/ 178 w 291"/>
                  <a:gd name="T47" fmla="*/ 597 h 689"/>
                  <a:gd name="T48" fmla="*/ 211 w 291"/>
                  <a:gd name="T49" fmla="*/ 630 h 689"/>
                  <a:gd name="T50" fmla="*/ 251 w 291"/>
                  <a:gd name="T51" fmla="*/ 659 h 689"/>
                  <a:gd name="T52" fmla="*/ 291 w 291"/>
                  <a:gd name="T53" fmla="*/ 689 h 689"/>
                  <a:gd name="T54" fmla="*/ 291 w 291"/>
                  <a:gd name="T55" fmla="*/ 466 h 689"/>
                  <a:gd name="T56" fmla="*/ 251 w 291"/>
                  <a:gd name="T57" fmla="*/ 441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1" h="689">
                    <a:moveTo>
                      <a:pt x="251" y="441"/>
                    </a:moveTo>
                    <a:lnTo>
                      <a:pt x="211" y="408"/>
                    </a:lnTo>
                    <a:lnTo>
                      <a:pt x="178" y="379"/>
                    </a:lnTo>
                    <a:lnTo>
                      <a:pt x="145" y="346"/>
                    </a:lnTo>
                    <a:lnTo>
                      <a:pt x="116" y="310"/>
                    </a:lnTo>
                    <a:lnTo>
                      <a:pt x="91" y="277"/>
                    </a:lnTo>
                    <a:lnTo>
                      <a:pt x="65" y="240"/>
                    </a:lnTo>
                    <a:lnTo>
                      <a:pt x="47" y="204"/>
                    </a:lnTo>
                    <a:lnTo>
                      <a:pt x="29" y="164"/>
                    </a:lnTo>
                    <a:lnTo>
                      <a:pt x="18" y="124"/>
                    </a:lnTo>
                    <a:lnTo>
                      <a:pt x="7" y="8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0" y="222"/>
                    </a:lnTo>
                    <a:lnTo>
                      <a:pt x="0" y="262"/>
                    </a:lnTo>
                    <a:lnTo>
                      <a:pt x="7" y="306"/>
                    </a:lnTo>
                    <a:lnTo>
                      <a:pt x="18" y="346"/>
                    </a:lnTo>
                    <a:lnTo>
                      <a:pt x="29" y="382"/>
                    </a:lnTo>
                    <a:lnTo>
                      <a:pt x="47" y="423"/>
                    </a:lnTo>
                    <a:lnTo>
                      <a:pt x="65" y="459"/>
                    </a:lnTo>
                    <a:lnTo>
                      <a:pt x="91" y="495"/>
                    </a:lnTo>
                    <a:lnTo>
                      <a:pt x="116" y="532"/>
                    </a:lnTo>
                    <a:lnTo>
                      <a:pt x="145" y="565"/>
                    </a:lnTo>
                    <a:lnTo>
                      <a:pt x="178" y="597"/>
                    </a:lnTo>
                    <a:lnTo>
                      <a:pt x="211" y="630"/>
                    </a:lnTo>
                    <a:lnTo>
                      <a:pt x="251" y="659"/>
                    </a:lnTo>
                    <a:lnTo>
                      <a:pt x="291" y="689"/>
                    </a:lnTo>
                    <a:lnTo>
                      <a:pt x="291" y="466"/>
                    </a:lnTo>
                    <a:lnTo>
                      <a:pt x="251" y="441"/>
                    </a:lnTo>
                    <a:close/>
                  </a:path>
                </a:pathLst>
              </a:custGeom>
              <a:solidFill>
                <a:srgbClr val="D3D3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29"/>
              <p:cNvSpPr>
                <a:spLocks/>
              </p:cNvSpPr>
              <p:nvPr/>
            </p:nvSpPr>
            <p:spPr bwMode="auto">
              <a:xfrm>
                <a:off x="474" y="2678"/>
                <a:ext cx="987" cy="466"/>
              </a:xfrm>
              <a:custGeom>
                <a:avLst/>
                <a:gdLst>
                  <a:gd name="T0" fmla="*/ 0 w 987"/>
                  <a:gd name="T1" fmla="*/ 0 h 466"/>
                  <a:gd name="T2" fmla="*/ 0 w 987"/>
                  <a:gd name="T3" fmla="*/ 44 h 466"/>
                  <a:gd name="T4" fmla="*/ 7 w 987"/>
                  <a:gd name="T5" fmla="*/ 84 h 466"/>
                  <a:gd name="T6" fmla="*/ 18 w 987"/>
                  <a:gd name="T7" fmla="*/ 124 h 466"/>
                  <a:gd name="T8" fmla="*/ 29 w 987"/>
                  <a:gd name="T9" fmla="*/ 164 h 466"/>
                  <a:gd name="T10" fmla="*/ 47 w 987"/>
                  <a:gd name="T11" fmla="*/ 204 h 466"/>
                  <a:gd name="T12" fmla="*/ 65 w 987"/>
                  <a:gd name="T13" fmla="*/ 240 h 466"/>
                  <a:gd name="T14" fmla="*/ 91 w 987"/>
                  <a:gd name="T15" fmla="*/ 277 h 466"/>
                  <a:gd name="T16" fmla="*/ 116 w 987"/>
                  <a:gd name="T17" fmla="*/ 310 h 466"/>
                  <a:gd name="T18" fmla="*/ 145 w 987"/>
                  <a:gd name="T19" fmla="*/ 346 h 466"/>
                  <a:gd name="T20" fmla="*/ 178 w 987"/>
                  <a:gd name="T21" fmla="*/ 379 h 466"/>
                  <a:gd name="T22" fmla="*/ 211 w 987"/>
                  <a:gd name="T23" fmla="*/ 408 h 466"/>
                  <a:gd name="T24" fmla="*/ 251 w 987"/>
                  <a:gd name="T25" fmla="*/ 441 h 466"/>
                  <a:gd name="T26" fmla="*/ 291 w 987"/>
                  <a:gd name="T27" fmla="*/ 466 h 466"/>
                  <a:gd name="T28" fmla="*/ 987 w 987"/>
                  <a:gd name="T29" fmla="*/ 0 h 466"/>
                  <a:gd name="T30" fmla="*/ 0 w 987"/>
                  <a:gd name="T31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7" h="466">
                    <a:moveTo>
                      <a:pt x="0" y="0"/>
                    </a:moveTo>
                    <a:lnTo>
                      <a:pt x="0" y="44"/>
                    </a:lnTo>
                    <a:lnTo>
                      <a:pt x="7" y="84"/>
                    </a:lnTo>
                    <a:lnTo>
                      <a:pt x="18" y="124"/>
                    </a:lnTo>
                    <a:lnTo>
                      <a:pt x="29" y="164"/>
                    </a:lnTo>
                    <a:lnTo>
                      <a:pt x="47" y="204"/>
                    </a:lnTo>
                    <a:lnTo>
                      <a:pt x="65" y="240"/>
                    </a:lnTo>
                    <a:lnTo>
                      <a:pt x="91" y="277"/>
                    </a:lnTo>
                    <a:lnTo>
                      <a:pt x="116" y="310"/>
                    </a:lnTo>
                    <a:lnTo>
                      <a:pt x="145" y="346"/>
                    </a:lnTo>
                    <a:lnTo>
                      <a:pt x="178" y="379"/>
                    </a:lnTo>
                    <a:lnTo>
                      <a:pt x="211" y="408"/>
                    </a:lnTo>
                    <a:lnTo>
                      <a:pt x="251" y="441"/>
                    </a:lnTo>
                    <a:lnTo>
                      <a:pt x="291" y="466"/>
                    </a:lnTo>
                    <a:lnTo>
                      <a:pt x="9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Text Box 30"/>
              <p:cNvSpPr txBox="1">
                <a:spLocks noChangeArrowheads="1"/>
              </p:cNvSpPr>
              <p:nvPr/>
            </p:nvSpPr>
            <p:spPr bwMode="auto">
              <a:xfrm>
                <a:off x="564" y="2756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67" name="Group 31"/>
            <p:cNvGrpSpPr>
              <a:grpSpLocks/>
            </p:cNvGrpSpPr>
            <p:nvPr/>
          </p:nvGrpSpPr>
          <p:grpSpPr bwMode="auto">
            <a:xfrm>
              <a:off x="765" y="2678"/>
              <a:ext cx="696" cy="882"/>
              <a:chOff x="765" y="2678"/>
              <a:chExt cx="696" cy="882"/>
            </a:xfrm>
          </p:grpSpPr>
          <p:sp>
            <p:nvSpPr>
              <p:cNvPr id="183" name="Freeform 32"/>
              <p:cNvSpPr>
                <a:spLocks/>
              </p:cNvSpPr>
              <p:nvPr/>
            </p:nvSpPr>
            <p:spPr bwMode="auto">
              <a:xfrm>
                <a:off x="765" y="2678"/>
                <a:ext cx="696" cy="663"/>
              </a:xfrm>
              <a:custGeom>
                <a:avLst/>
                <a:gdLst>
                  <a:gd name="T0" fmla="*/ 0 w 696"/>
                  <a:gd name="T1" fmla="*/ 466 h 663"/>
                  <a:gd name="T2" fmla="*/ 15 w 696"/>
                  <a:gd name="T3" fmla="*/ 477 h 663"/>
                  <a:gd name="T4" fmla="*/ 26 w 696"/>
                  <a:gd name="T5" fmla="*/ 484 h 663"/>
                  <a:gd name="T6" fmla="*/ 40 w 696"/>
                  <a:gd name="T7" fmla="*/ 495 h 663"/>
                  <a:gd name="T8" fmla="*/ 58 w 696"/>
                  <a:gd name="T9" fmla="*/ 503 h 663"/>
                  <a:gd name="T10" fmla="*/ 73 w 696"/>
                  <a:gd name="T11" fmla="*/ 514 h 663"/>
                  <a:gd name="T12" fmla="*/ 87 w 696"/>
                  <a:gd name="T13" fmla="*/ 521 h 663"/>
                  <a:gd name="T14" fmla="*/ 102 w 696"/>
                  <a:gd name="T15" fmla="*/ 528 h 663"/>
                  <a:gd name="T16" fmla="*/ 120 w 696"/>
                  <a:gd name="T17" fmla="*/ 535 h 663"/>
                  <a:gd name="T18" fmla="*/ 135 w 696"/>
                  <a:gd name="T19" fmla="*/ 546 h 663"/>
                  <a:gd name="T20" fmla="*/ 153 w 696"/>
                  <a:gd name="T21" fmla="*/ 554 h 663"/>
                  <a:gd name="T22" fmla="*/ 168 w 696"/>
                  <a:gd name="T23" fmla="*/ 561 h 663"/>
                  <a:gd name="T24" fmla="*/ 186 w 696"/>
                  <a:gd name="T25" fmla="*/ 565 h 663"/>
                  <a:gd name="T26" fmla="*/ 200 w 696"/>
                  <a:gd name="T27" fmla="*/ 572 h 663"/>
                  <a:gd name="T28" fmla="*/ 219 w 696"/>
                  <a:gd name="T29" fmla="*/ 579 h 663"/>
                  <a:gd name="T30" fmla="*/ 237 w 696"/>
                  <a:gd name="T31" fmla="*/ 587 h 663"/>
                  <a:gd name="T32" fmla="*/ 255 w 696"/>
                  <a:gd name="T33" fmla="*/ 594 h 663"/>
                  <a:gd name="T34" fmla="*/ 273 w 696"/>
                  <a:gd name="T35" fmla="*/ 597 h 663"/>
                  <a:gd name="T36" fmla="*/ 291 w 696"/>
                  <a:gd name="T37" fmla="*/ 605 h 663"/>
                  <a:gd name="T38" fmla="*/ 310 w 696"/>
                  <a:gd name="T39" fmla="*/ 608 h 663"/>
                  <a:gd name="T40" fmla="*/ 328 w 696"/>
                  <a:gd name="T41" fmla="*/ 616 h 663"/>
                  <a:gd name="T42" fmla="*/ 346 w 696"/>
                  <a:gd name="T43" fmla="*/ 619 h 663"/>
                  <a:gd name="T44" fmla="*/ 364 w 696"/>
                  <a:gd name="T45" fmla="*/ 623 h 663"/>
                  <a:gd name="T46" fmla="*/ 382 w 696"/>
                  <a:gd name="T47" fmla="*/ 627 h 663"/>
                  <a:gd name="T48" fmla="*/ 401 w 696"/>
                  <a:gd name="T49" fmla="*/ 634 h 663"/>
                  <a:gd name="T50" fmla="*/ 419 w 696"/>
                  <a:gd name="T51" fmla="*/ 638 h 663"/>
                  <a:gd name="T52" fmla="*/ 441 w 696"/>
                  <a:gd name="T53" fmla="*/ 641 h 663"/>
                  <a:gd name="T54" fmla="*/ 459 w 696"/>
                  <a:gd name="T55" fmla="*/ 641 h 663"/>
                  <a:gd name="T56" fmla="*/ 477 w 696"/>
                  <a:gd name="T57" fmla="*/ 645 h 663"/>
                  <a:gd name="T58" fmla="*/ 499 w 696"/>
                  <a:gd name="T59" fmla="*/ 648 h 663"/>
                  <a:gd name="T60" fmla="*/ 517 w 696"/>
                  <a:gd name="T61" fmla="*/ 652 h 663"/>
                  <a:gd name="T62" fmla="*/ 535 w 696"/>
                  <a:gd name="T63" fmla="*/ 652 h 663"/>
                  <a:gd name="T64" fmla="*/ 557 w 696"/>
                  <a:gd name="T65" fmla="*/ 656 h 663"/>
                  <a:gd name="T66" fmla="*/ 576 w 696"/>
                  <a:gd name="T67" fmla="*/ 656 h 663"/>
                  <a:gd name="T68" fmla="*/ 597 w 696"/>
                  <a:gd name="T69" fmla="*/ 659 h 663"/>
                  <a:gd name="T70" fmla="*/ 616 w 696"/>
                  <a:gd name="T71" fmla="*/ 659 h 663"/>
                  <a:gd name="T72" fmla="*/ 634 w 696"/>
                  <a:gd name="T73" fmla="*/ 659 h 663"/>
                  <a:gd name="T74" fmla="*/ 656 w 696"/>
                  <a:gd name="T75" fmla="*/ 663 h 663"/>
                  <a:gd name="T76" fmla="*/ 674 w 696"/>
                  <a:gd name="T77" fmla="*/ 663 h 663"/>
                  <a:gd name="T78" fmla="*/ 696 w 696"/>
                  <a:gd name="T79" fmla="*/ 663 h 663"/>
                  <a:gd name="T80" fmla="*/ 696 w 696"/>
                  <a:gd name="T81" fmla="*/ 0 h 663"/>
                  <a:gd name="T82" fmla="*/ 0 w 696"/>
                  <a:gd name="T83" fmla="*/ 466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96" h="663">
                    <a:moveTo>
                      <a:pt x="0" y="466"/>
                    </a:moveTo>
                    <a:lnTo>
                      <a:pt x="15" y="477"/>
                    </a:lnTo>
                    <a:lnTo>
                      <a:pt x="26" y="484"/>
                    </a:lnTo>
                    <a:lnTo>
                      <a:pt x="40" y="495"/>
                    </a:lnTo>
                    <a:lnTo>
                      <a:pt x="58" y="503"/>
                    </a:lnTo>
                    <a:lnTo>
                      <a:pt x="73" y="514"/>
                    </a:lnTo>
                    <a:lnTo>
                      <a:pt x="87" y="521"/>
                    </a:lnTo>
                    <a:lnTo>
                      <a:pt x="102" y="528"/>
                    </a:lnTo>
                    <a:lnTo>
                      <a:pt x="120" y="535"/>
                    </a:lnTo>
                    <a:lnTo>
                      <a:pt x="135" y="546"/>
                    </a:lnTo>
                    <a:lnTo>
                      <a:pt x="153" y="554"/>
                    </a:lnTo>
                    <a:lnTo>
                      <a:pt x="168" y="561"/>
                    </a:lnTo>
                    <a:lnTo>
                      <a:pt x="186" y="565"/>
                    </a:lnTo>
                    <a:lnTo>
                      <a:pt x="200" y="572"/>
                    </a:lnTo>
                    <a:lnTo>
                      <a:pt x="219" y="579"/>
                    </a:lnTo>
                    <a:lnTo>
                      <a:pt x="237" y="587"/>
                    </a:lnTo>
                    <a:lnTo>
                      <a:pt x="255" y="594"/>
                    </a:lnTo>
                    <a:lnTo>
                      <a:pt x="273" y="597"/>
                    </a:lnTo>
                    <a:lnTo>
                      <a:pt x="291" y="605"/>
                    </a:lnTo>
                    <a:lnTo>
                      <a:pt x="310" y="608"/>
                    </a:lnTo>
                    <a:lnTo>
                      <a:pt x="328" y="616"/>
                    </a:lnTo>
                    <a:lnTo>
                      <a:pt x="346" y="619"/>
                    </a:lnTo>
                    <a:lnTo>
                      <a:pt x="364" y="623"/>
                    </a:lnTo>
                    <a:lnTo>
                      <a:pt x="382" y="627"/>
                    </a:lnTo>
                    <a:lnTo>
                      <a:pt x="401" y="634"/>
                    </a:lnTo>
                    <a:lnTo>
                      <a:pt x="419" y="638"/>
                    </a:lnTo>
                    <a:lnTo>
                      <a:pt x="441" y="641"/>
                    </a:lnTo>
                    <a:lnTo>
                      <a:pt x="459" y="641"/>
                    </a:lnTo>
                    <a:lnTo>
                      <a:pt x="477" y="645"/>
                    </a:lnTo>
                    <a:lnTo>
                      <a:pt x="499" y="648"/>
                    </a:lnTo>
                    <a:lnTo>
                      <a:pt x="517" y="652"/>
                    </a:lnTo>
                    <a:lnTo>
                      <a:pt x="535" y="652"/>
                    </a:lnTo>
                    <a:lnTo>
                      <a:pt x="557" y="656"/>
                    </a:lnTo>
                    <a:lnTo>
                      <a:pt x="576" y="656"/>
                    </a:lnTo>
                    <a:lnTo>
                      <a:pt x="597" y="659"/>
                    </a:lnTo>
                    <a:lnTo>
                      <a:pt x="616" y="659"/>
                    </a:lnTo>
                    <a:lnTo>
                      <a:pt x="634" y="659"/>
                    </a:lnTo>
                    <a:lnTo>
                      <a:pt x="656" y="663"/>
                    </a:lnTo>
                    <a:lnTo>
                      <a:pt x="674" y="663"/>
                    </a:lnTo>
                    <a:lnTo>
                      <a:pt x="696" y="663"/>
                    </a:lnTo>
                    <a:lnTo>
                      <a:pt x="696" y="0"/>
                    </a:lnTo>
                    <a:lnTo>
                      <a:pt x="0" y="466"/>
                    </a:lnTo>
                    <a:close/>
                  </a:path>
                </a:pathLst>
              </a:custGeom>
              <a:solidFill>
                <a:srgbClr val="21436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33"/>
              <p:cNvSpPr>
                <a:spLocks/>
              </p:cNvSpPr>
              <p:nvPr/>
            </p:nvSpPr>
            <p:spPr bwMode="auto">
              <a:xfrm>
                <a:off x="765" y="3144"/>
                <a:ext cx="696" cy="416"/>
              </a:xfrm>
              <a:custGeom>
                <a:avLst/>
                <a:gdLst>
                  <a:gd name="T0" fmla="*/ 656 w 696"/>
                  <a:gd name="T1" fmla="*/ 197 h 416"/>
                  <a:gd name="T2" fmla="*/ 616 w 696"/>
                  <a:gd name="T3" fmla="*/ 193 h 416"/>
                  <a:gd name="T4" fmla="*/ 576 w 696"/>
                  <a:gd name="T5" fmla="*/ 190 h 416"/>
                  <a:gd name="T6" fmla="*/ 535 w 696"/>
                  <a:gd name="T7" fmla="*/ 186 h 416"/>
                  <a:gd name="T8" fmla="*/ 499 w 696"/>
                  <a:gd name="T9" fmla="*/ 182 h 416"/>
                  <a:gd name="T10" fmla="*/ 459 w 696"/>
                  <a:gd name="T11" fmla="*/ 175 h 416"/>
                  <a:gd name="T12" fmla="*/ 419 w 696"/>
                  <a:gd name="T13" fmla="*/ 172 h 416"/>
                  <a:gd name="T14" fmla="*/ 382 w 696"/>
                  <a:gd name="T15" fmla="*/ 161 h 416"/>
                  <a:gd name="T16" fmla="*/ 346 w 696"/>
                  <a:gd name="T17" fmla="*/ 153 h 416"/>
                  <a:gd name="T18" fmla="*/ 310 w 696"/>
                  <a:gd name="T19" fmla="*/ 142 h 416"/>
                  <a:gd name="T20" fmla="*/ 273 w 696"/>
                  <a:gd name="T21" fmla="*/ 131 h 416"/>
                  <a:gd name="T22" fmla="*/ 237 w 696"/>
                  <a:gd name="T23" fmla="*/ 121 h 416"/>
                  <a:gd name="T24" fmla="*/ 200 w 696"/>
                  <a:gd name="T25" fmla="*/ 106 h 416"/>
                  <a:gd name="T26" fmla="*/ 168 w 696"/>
                  <a:gd name="T27" fmla="*/ 95 h 416"/>
                  <a:gd name="T28" fmla="*/ 135 w 696"/>
                  <a:gd name="T29" fmla="*/ 80 h 416"/>
                  <a:gd name="T30" fmla="*/ 102 w 696"/>
                  <a:gd name="T31" fmla="*/ 62 h 416"/>
                  <a:gd name="T32" fmla="*/ 73 w 696"/>
                  <a:gd name="T33" fmla="*/ 48 h 416"/>
                  <a:gd name="T34" fmla="*/ 40 w 696"/>
                  <a:gd name="T35" fmla="*/ 29 h 416"/>
                  <a:gd name="T36" fmla="*/ 15 w 696"/>
                  <a:gd name="T37" fmla="*/ 11 h 416"/>
                  <a:gd name="T38" fmla="*/ 0 w 696"/>
                  <a:gd name="T39" fmla="*/ 223 h 416"/>
                  <a:gd name="T40" fmla="*/ 26 w 696"/>
                  <a:gd name="T41" fmla="*/ 241 h 416"/>
                  <a:gd name="T42" fmla="*/ 58 w 696"/>
                  <a:gd name="T43" fmla="*/ 259 h 416"/>
                  <a:gd name="T44" fmla="*/ 87 w 696"/>
                  <a:gd name="T45" fmla="*/ 274 h 416"/>
                  <a:gd name="T46" fmla="*/ 120 w 696"/>
                  <a:gd name="T47" fmla="*/ 292 h 416"/>
                  <a:gd name="T48" fmla="*/ 153 w 696"/>
                  <a:gd name="T49" fmla="*/ 306 h 416"/>
                  <a:gd name="T50" fmla="*/ 186 w 696"/>
                  <a:gd name="T51" fmla="*/ 321 h 416"/>
                  <a:gd name="T52" fmla="*/ 219 w 696"/>
                  <a:gd name="T53" fmla="*/ 336 h 416"/>
                  <a:gd name="T54" fmla="*/ 255 w 696"/>
                  <a:gd name="T55" fmla="*/ 346 h 416"/>
                  <a:gd name="T56" fmla="*/ 291 w 696"/>
                  <a:gd name="T57" fmla="*/ 357 h 416"/>
                  <a:gd name="T58" fmla="*/ 328 w 696"/>
                  <a:gd name="T59" fmla="*/ 368 h 416"/>
                  <a:gd name="T60" fmla="*/ 364 w 696"/>
                  <a:gd name="T61" fmla="*/ 379 h 416"/>
                  <a:gd name="T62" fmla="*/ 401 w 696"/>
                  <a:gd name="T63" fmla="*/ 387 h 416"/>
                  <a:gd name="T64" fmla="*/ 441 w 696"/>
                  <a:gd name="T65" fmla="*/ 394 h 416"/>
                  <a:gd name="T66" fmla="*/ 477 w 696"/>
                  <a:gd name="T67" fmla="*/ 401 h 416"/>
                  <a:gd name="T68" fmla="*/ 517 w 696"/>
                  <a:gd name="T69" fmla="*/ 405 h 416"/>
                  <a:gd name="T70" fmla="*/ 557 w 696"/>
                  <a:gd name="T71" fmla="*/ 408 h 416"/>
                  <a:gd name="T72" fmla="*/ 597 w 696"/>
                  <a:gd name="T73" fmla="*/ 412 h 416"/>
                  <a:gd name="T74" fmla="*/ 634 w 696"/>
                  <a:gd name="T75" fmla="*/ 416 h 416"/>
                  <a:gd name="T76" fmla="*/ 674 w 696"/>
                  <a:gd name="T77" fmla="*/ 416 h 416"/>
                  <a:gd name="T78" fmla="*/ 696 w 696"/>
                  <a:gd name="T79" fmla="*/ 19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6" h="416">
                    <a:moveTo>
                      <a:pt x="674" y="197"/>
                    </a:moveTo>
                    <a:lnTo>
                      <a:pt x="656" y="197"/>
                    </a:lnTo>
                    <a:lnTo>
                      <a:pt x="634" y="193"/>
                    </a:lnTo>
                    <a:lnTo>
                      <a:pt x="616" y="193"/>
                    </a:lnTo>
                    <a:lnTo>
                      <a:pt x="597" y="193"/>
                    </a:lnTo>
                    <a:lnTo>
                      <a:pt x="576" y="190"/>
                    </a:lnTo>
                    <a:lnTo>
                      <a:pt x="557" y="190"/>
                    </a:lnTo>
                    <a:lnTo>
                      <a:pt x="535" y="186"/>
                    </a:lnTo>
                    <a:lnTo>
                      <a:pt x="517" y="186"/>
                    </a:lnTo>
                    <a:lnTo>
                      <a:pt x="499" y="182"/>
                    </a:lnTo>
                    <a:lnTo>
                      <a:pt x="477" y="179"/>
                    </a:lnTo>
                    <a:lnTo>
                      <a:pt x="459" y="175"/>
                    </a:lnTo>
                    <a:lnTo>
                      <a:pt x="441" y="175"/>
                    </a:lnTo>
                    <a:lnTo>
                      <a:pt x="419" y="172"/>
                    </a:lnTo>
                    <a:lnTo>
                      <a:pt x="401" y="168"/>
                    </a:lnTo>
                    <a:lnTo>
                      <a:pt x="382" y="161"/>
                    </a:lnTo>
                    <a:lnTo>
                      <a:pt x="364" y="157"/>
                    </a:lnTo>
                    <a:lnTo>
                      <a:pt x="346" y="153"/>
                    </a:lnTo>
                    <a:lnTo>
                      <a:pt x="328" y="150"/>
                    </a:lnTo>
                    <a:lnTo>
                      <a:pt x="310" y="142"/>
                    </a:lnTo>
                    <a:lnTo>
                      <a:pt x="291" y="139"/>
                    </a:lnTo>
                    <a:lnTo>
                      <a:pt x="273" y="131"/>
                    </a:lnTo>
                    <a:lnTo>
                      <a:pt x="255" y="128"/>
                    </a:lnTo>
                    <a:lnTo>
                      <a:pt x="237" y="121"/>
                    </a:lnTo>
                    <a:lnTo>
                      <a:pt x="219" y="113"/>
                    </a:lnTo>
                    <a:lnTo>
                      <a:pt x="200" y="106"/>
                    </a:lnTo>
                    <a:lnTo>
                      <a:pt x="186" y="99"/>
                    </a:lnTo>
                    <a:lnTo>
                      <a:pt x="168" y="95"/>
                    </a:lnTo>
                    <a:lnTo>
                      <a:pt x="153" y="88"/>
                    </a:lnTo>
                    <a:lnTo>
                      <a:pt x="135" y="80"/>
                    </a:lnTo>
                    <a:lnTo>
                      <a:pt x="120" y="69"/>
                    </a:lnTo>
                    <a:lnTo>
                      <a:pt x="102" y="62"/>
                    </a:lnTo>
                    <a:lnTo>
                      <a:pt x="87" y="55"/>
                    </a:lnTo>
                    <a:lnTo>
                      <a:pt x="73" y="48"/>
                    </a:lnTo>
                    <a:lnTo>
                      <a:pt x="58" y="37"/>
                    </a:lnTo>
                    <a:lnTo>
                      <a:pt x="40" y="29"/>
                    </a:lnTo>
                    <a:lnTo>
                      <a:pt x="26" y="18"/>
                    </a:lnTo>
                    <a:lnTo>
                      <a:pt x="15" y="11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15" y="230"/>
                    </a:lnTo>
                    <a:lnTo>
                      <a:pt x="26" y="241"/>
                    </a:lnTo>
                    <a:lnTo>
                      <a:pt x="40" y="248"/>
                    </a:lnTo>
                    <a:lnTo>
                      <a:pt x="58" y="259"/>
                    </a:lnTo>
                    <a:lnTo>
                      <a:pt x="73" y="266"/>
                    </a:lnTo>
                    <a:lnTo>
                      <a:pt x="87" y="274"/>
                    </a:lnTo>
                    <a:lnTo>
                      <a:pt x="102" y="284"/>
                    </a:lnTo>
                    <a:lnTo>
                      <a:pt x="120" y="292"/>
                    </a:lnTo>
                    <a:lnTo>
                      <a:pt x="135" y="299"/>
                    </a:lnTo>
                    <a:lnTo>
                      <a:pt x="153" y="306"/>
                    </a:lnTo>
                    <a:lnTo>
                      <a:pt x="168" y="314"/>
                    </a:lnTo>
                    <a:lnTo>
                      <a:pt x="186" y="321"/>
                    </a:lnTo>
                    <a:lnTo>
                      <a:pt x="200" y="328"/>
                    </a:lnTo>
                    <a:lnTo>
                      <a:pt x="219" y="336"/>
                    </a:lnTo>
                    <a:lnTo>
                      <a:pt x="237" y="339"/>
                    </a:lnTo>
                    <a:lnTo>
                      <a:pt x="255" y="346"/>
                    </a:lnTo>
                    <a:lnTo>
                      <a:pt x="273" y="354"/>
                    </a:lnTo>
                    <a:lnTo>
                      <a:pt x="291" y="357"/>
                    </a:lnTo>
                    <a:lnTo>
                      <a:pt x="310" y="365"/>
                    </a:lnTo>
                    <a:lnTo>
                      <a:pt x="328" y="368"/>
                    </a:lnTo>
                    <a:lnTo>
                      <a:pt x="346" y="372"/>
                    </a:lnTo>
                    <a:lnTo>
                      <a:pt x="364" y="379"/>
                    </a:lnTo>
                    <a:lnTo>
                      <a:pt x="382" y="383"/>
                    </a:lnTo>
                    <a:lnTo>
                      <a:pt x="401" y="387"/>
                    </a:lnTo>
                    <a:lnTo>
                      <a:pt x="419" y="390"/>
                    </a:lnTo>
                    <a:lnTo>
                      <a:pt x="441" y="394"/>
                    </a:lnTo>
                    <a:lnTo>
                      <a:pt x="459" y="397"/>
                    </a:lnTo>
                    <a:lnTo>
                      <a:pt x="477" y="401"/>
                    </a:lnTo>
                    <a:lnTo>
                      <a:pt x="499" y="401"/>
                    </a:lnTo>
                    <a:lnTo>
                      <a:pt x="517" y="405"/>
                    </a:lnTo>
                    <a:lnTo>
                      <a:pt x="535" y="408"/>
                    </a:lnTo>
                    <a:lnTo>
                      <a:pt x="557" y="408"/>
                    </a:lnTo>
                    <a:lnTo>
                      <a:pt x="576" y="412"/>
                    </a:lnTo>
                    <a:lnTo>
                      <a:pt x="597" y="412"/>
                    </a:lnTo>
                    <a:lnTo>
                      <a:pt x="616" y="416"/>
                    </a:lnTo>
                    <a:lnTo>
                      <a:pt x="634" y="416"/>
                    </a:lnTo>
                    <a:lnTo>
                      <a:pt x="656" y="416"/>
                    </a:lnTo>
                    <a:lnTo>
                      <a:pt x="674" y="416"/>
                    </a:lnTo>
                    <a:lnTo>
                      <a:pt x="696" y="416"/>
                    </a:lnTo>
                    <a:lnTo>
                      <a:pt x="696" y="197"/>
                    </a:lnTo>
                    <a:lnTo>
                      <a:pt x="674" y="197"/>
                    </a:lnTo>
                    <a:close/>
                  </a:path>
                </a:pathLst>
              </a:custGeom>
              <a:solidFill>
                <a:srgbClr val="18304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Text Box 34"/>
              <p:cNvSpPr txBox="1">
                <a:spLocks noChangeArrowheads="1"/>
              </p:cNvSpPr>
              <p:nvPr/>
            </p:nvSpPr>
            <p:spPr bwMode="auto">
              <a:xfrm>
                <a:off x="920" y="3052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68" name="Group 35"/>
            <p:cNvGrpSpPr>
              <a:grpSpLocks/>
            </p:cNvGrpSpPr>
            <p:nvPr/>
          </p:nvGrpSpPr>
          <p:grpSpPr bwMode="auto">
            <a:xfrm>
              <a:off x="474" y="2215"/>
              <a:ext cx="987" cy="463"/>
              <a:chOff x="474" y="2215"/>
              <a:chExt cx="987" cy="463"/>
            </a:xfrm>
          </p:grpSpPr>
          <p:sp>
            <p:nvSpPr>
              <p:cNvPr id="181" name="Freeform 36"/>
              <p:cNvSpPr>
                <a:spLocks/>
              </p:cNvSpPr>
              <p:nvPr/>
            </p:nvSpPr>
            <p:spPr bwMode="auto">
              <a:xfrm>
                <a:off x="474" y="2215"/>
                <a:ext cx="987" cy="463"/>
              </a:xfrm>
              <a:custGeom>
                <a:avLst/>
                <a:gdLst>
                  <a:gd name="T0" fmla="*/ 291 w 987"/>
                  <a:gd name="T1" fmla="*/ 0 h 463"/>
                  <a:gd name="T2" fmla="*/ 247 w 987"/>
                  <a:gd name="T3" fmla="*/ 25 h 463"/>
                  <a:gd name="T4" fmla="*/ 174 w 987"/>
                  <a:gd name="T5" fmla="*/ 87 h 463"/>
                  <a:gd name="T6" fmla="*/ 116 w 987"/>
                  <a:gd name="T7" fmla="*/ 153 h 463"/>
                  <a:gd name="T8" fmla="*/ 65 w 987"/>
                  <a:gd name="T9" fmla="*/ 226 h 463"/>
                  <a:gd name="T10" fmla="*/ 29 w 987"/>
                  <a:gd name="T11" fmla="*/ 302 h 463"/>
                  <a:gd name="T12" fmla="*/ 7 w 987"/>
                  <a:gd name="T13" fmla="*/ 383 h 463"/>
                  <a:gd name="T14" fmla="*/ 0 w 987"/>
                  <a:gd name="T15" fmla="*/ 463 h 463"/>
                  <a:gd name="T16" fmla="*/ 987 w 987"/>
                  <a:gd name="T17" fmla="*/ 463 h 463"/>
                  <a:gd name="T18" fmla="*/ 291 w 987"/>
                  <a:gd name="T19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7" h="463">
                    <a:moveTo>
                      <a:pt x="291" y="0"/>
                    </a:moveTo>
                    <a:lnTo>
                      <a:pt x="247" y="25"/>
                    </a:lnTo>
                    <a:lnTo>
                      <a:pt x="174" y="87"/>
                    </a:lnTo>
                    <a:lnTo>
                      <a:pt x="116" y="153"/>
                    </a:lnTo>
                    <a:lnTo>
                      <a:pt x="65" y="226"/>
                    </a:lnTo>
                    <a:lnTo>
                      <a:pt x="29" y="302"/>
                    </a:lnTo>
                    <a:lnTo>
                      <a:pt x="7" y="383"/>
                    </a:lnTo>
                    <a:lnTo>
                      <a:pt x="0" y="463"/>
                    </a:lnTo>
                    <a:lnTo>
                      <a:pt x="987" y="463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3D7BB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Text Box 37"/>
              <p:cNvSpPr txBox="1">
                <a:spLocks noChangeArrowheads="1"/>
              </p:cNvSpPr>
              <p:nvPr/>
            </p:nvSpPr>
            <p:spPr bwMode="auto">
              <a:xfrm>
                <a:off x="555" y="2434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69" name="Group 38"/>
            <p:cNvGrpSpPr>
              <a:grpSpLocks/>
            </p:cNvGrpSpPr>
            <p:nvPr/>
          </p:nvGrpSpPr>
          <p:grpSpPr bwMode="auto">
            <a:xfrm>
              <a:off x="1461" y="2018"/>
              <a:ext cx="695" cy="660"/>
              <a:chOff x="1461" y="2018"/>
              <a:chExt cx="695" cy="660"/>
            </a:xfrm>
          </p:grpSpPr>
          <p:sp>
            <p:nvSpPr>
              <p:cNvPr id="179" name="Freeform 39"/>
              <p:cNvSpPr>
                <a:spLocks/>
              </p:cNvSpPr>
              <p:nvPr/>
            </p:nvSpPr>
            <p:spPr bwMode="auto">
              <a:xfrm>
                <a:off x="1461" y="2018"/>
                <a:ext cx="695" cy="660"/>
              </a:xfrm>
              <a:custGeom>
                <a:avLst/>
                <a:gdLst>
                  <a:gd name="T0" fmla="*/ 655 w 695"/>
                  <a:gd name="T1" fmla="*/ 168 h 660"/>
                  <a:gd name="T2" fmla="*/ 561 w 695"/>
                  <a:gd name="T3" fmla="*/ 120 h 660"/>
                  <a:gd name="T4" fmla="*/ 462 w 695"/>
                  <a:gd name="T5" fmla="*/ 80 h 660"/>
                  <a:gd name="T6" fmla="*/ 357 w 695"/>
                  <a:gd name="T7" fmla="*/ 44 h 660"/>
                  <a:gd name="T8" fmla="*/ 240 w 695"/>
                  <a:gd name="T9" fmla="*/ 22 h 660"/>
                  <a:gd name="T10" fmla="*/ 124 w 695"/>
                  <a:gd name="T11" fmla="*/ 7 h 660"/>
                  <a:gd name="T12" fmla="*/ 0 w 695"/>
                  <a:gd name="T13" fmla="*/ 0 h 660"/>
                  <a:gd name="T14" fmla="*/ 0 w 695"/>
                  <a:gd name="T15" fmla="*/ 660 h 660"/>
                  <a:gd name="T16" fmla="*/ 695 w 695"/>
                  <a:gd name="T17" fmla="*/ 197 h 660"/>
                  <a:gd name="T18" fmla="*/ 655 w 695"/>
                  <a:gd name="T19" fmla="*/ 168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5" h="660">
                    <a:moveTo>
                      <a:pt x="655" y="168"/>
                    </a:moveTo>
                    <a:lnTo>
                      <a:pt x="561" y="120"/>
                    </a:lnTo>
                    <a:lnTo>
                      <a:pt x="462" y="80"/>
                    </a:lnTo>
                    <a:lnTo>
                      <a:pt x="357" y="44"/>
                    </a:lnTo>
                    <a:lnTo>
                      <a:pt x="240" y="22"/>
                    </a:lnTo>
                    <a:lnTo>
                      <a:pt x="124" y="7"/>
                    </a:lnTo>
                    <a:lnTo>
                      <a:pt x="0" y="0"/>
                    </a:lnTo>
                    <a:lnTo>
                      <a:pt x="0" y="660"/>
                    </a:lnTo>
                    <a:lnTo>
                      <a:pt x="695" y="197"/>
                    </a:lnTo>
                    <a:lnTo>
                      <a:pt x="655" y="168"/>
                    </a:lnTo>
                    <a:close/>
                  </a:path>
                </a:pathLst>
              </a:custGeom>
              <a:solidFill>
                <a:srgbClr val="BFD5E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Text Box 40"/>
              <p:cNvSpPr txBox="1">
                <a:spLocks noChangeArrowheads="1"/>
              </p:cNvSpPr>
              <p:nvPr/>
            </p:nvSpPr>
            <p:spPr bwMode="auto">
              <a:xfrm>
                <a:off x="1485" y="2124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70" name="Group 41"/>
            <p:cNvGrpSpPr>
              <a:grpSpLocks/>
            </p:cNvGrpSpPr>
            <p:nvPr/>
          </p:nvGrpSpPr>
          <p:grpSpPr bwMode="auto">
            <a:xfrm>
              <a:off x="1774" y="2813"/>
              <a:ext cx="790" cy="594"/>
              <a:chOff x="1774" y="2813"/>
              <a:chExt cx="790" cy="594"/>
            </a:xfrm>
          </p:grpSpPr>
          <p:sp>
            <p:nvSpPr>
              <p:cNvPr id="175" name="Freeform 42"/>
              <p:cNvSpPr>
                <a:spLocks/>
              </p:cNvSpPr>
              <p:nvPr/>
            </p:nvSpPr>
            <p:spPr bwMode="auto">
              <a:xfrm>
                <a:off x="1774" y="2813"/>
                <a:ext cx="557" cy="594"/>
              </a:xfrm>
              <a:custGeom>
                <a:avLst/>
                <a:gdLst>
                  <a:gd name="T0" fmla="*/ 0 w 557"/>
                  <a:gd name="T1" fmla="*/ 0 h 594"/>
                  <a:gd name="T2" fmla="*/ 0 w 557"/>
                  <a:gd name="T3" fmla="*/ 218 h 594"/>
                  <a:gd name="T4" fmla="*/ 557 w 557"/>
                  <a:gd name="T5" fmla="*/ 594 h 594"/>
                  <a:gd name="T6" fmla="*/ 557 w 557"/>
                  <a:gd name="T7" fmla="*/ 371 h 594"/>
                  <a:gd name="T8" fmla="*/ 0 w 557"/>
                  <a:gd name="T9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7" h="594">
                    <a:moveTo>
                      <a:pt x="0" y="0"/>
                    </a:moveTo>
                    <a:lnTo>
                      <a:pt x="0" y="218"/>
                    </a:lnTo>
                    <a:lnTo>
                      <a:pt x="557" y="594"/>
                    </a:lnTo>
                    <a:lnTo>
                      <a:pt x="557" y="3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271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43"/>
              <p:cNvSpPr>
                <a:spLocks/>
              </p:cNvSpPr>
              <p:nvPr/>
            </p:nvSpPr>
            <p:spPr bwMode="auto">
              <a:xfrm>
                <a:off x="2331" y="2813"/>
                <a:ext cx="233" cy="594"/>
              </a:xfrm>
              <a:custGeom>
                <a:avLst/>
                <a:gdLst>
                  <a:gd name="T0" fmla="*/ 233 w 233"/>
                  <a:gd name="T1" fmla="*/ 18 h 594"/>
                  <a:gd name="T2" fmla="*/ 233 w 233"/>
                  <a:gd name="T3" fmla="*/ 40 h 594"/>
                  <a:gd name="T4" fmla="*/ 230 w 233"/>
                  <a:gd name="T5" fmla="*/ 58 h 594"/>
                  <a:gd name="T6" fmla="*/ 226 w 233"/>
                  <a:gd name="T7" fmla="*/ 76 h 594"/>
                  <a:gd name="T8" fmla="*/ 219 w 233"/>
                  <a:gd name="T9" fmla="*/ 98 h 594"/>
                  <a:gd name="T10" fmla="*/ 215 w 233"/>
                  <a:gd name="T11" fmla="*/ 116 h 594"/>
                  <a:gd name="T12" fmla="*/ 208 w 233"/>
                  <a:gd name="T13" fmla="*/ 134 h 594"/>
                  <a:gd name="T14" fmla="*/ 201 w 233"/>
                  <a:gd name="T15" fmla="*/ 156 h 594"/>
                  <a:gd name="T16" fmla="*/ 190 w 233"/>
                  <a:gd name="T17" fmla="*/ 175 h 594"/>
                  <a:gd name="T18" fmla="*/ 179 w 233"/>
                  <a:gd name="T19" fmla="*/ 193 h 594"/>
                  <a:gd name="T20" fmla="*/ 168 w 233"/>
                  <a:gd name="T21" fmla="*/ 211 h 594"/>
                  <a:gd name="T22" fmla="*/ 157 w 233"/>
                  <a:gd name="T23" fmla="*/ 229 h 594"/>
                  <a:gd name="T24" fmla="*/ 142 w 233"/>
                  <a:gd name="T25" fmla="*/ 247 h 594"/>
                  <a:gd name="T26" fmla="*/ 128 w 233"/>
                  <a:gd name="T27" fmla="*/ 262 h 594"/>
                  <a:gd name="T28" fmla="*/ 113 w 233"/>
                  <a:gd name="T29" fmla="*/ 280 h 594"/>
                  <a:gd name="T30" fmla="*/ 95 w 233"/>
                  <a:gd name="T31" fmla="*/ 295 h 594"/>
                  <a:gd name="T32" fmla="*/ 80 w 233"/>
                  <a:gd name="T33" fmla="*/ 313 h 594"/>
                  <a:gd name="T34" fmla="*/ 62 w 233"/>
                  <a:gd name="T35" fmla="*/ 328 h 594"/>
                  <a:gd name="T36" fmla="*/ 40 w 233"/>
                  <a:gd name="T37" fmla="*/ 342 h 594"/>
                  <a:gd name="T38" fmla="*/ 22 w 233"/>
                  <a:gd name="T39" fmla="*/ 357 h 594"/>
                  <a:gd name="T40" fmla="*/ 0 w 233"/>
                  <a:gd name="T41" fmla="*/ 371 h 594"/>
                  <a:gd name="T42" fmla="*/ 0 w 233"/>
                  <a:gd name="T43" fmla="*/ 594 h 594"/>
                  <a:gd name="T44" fmla="*/ 22 w 233"/>
                  <a:gd name="T45" fmla="*/ 579 h 594"/>
                  <a:gd name="T46" fmla="*/ 40 w 233"/>
                  <a:gd name="T47" fmla="*/ 564 h 594"/>
                  <a:gd name="T48" fmla="*/ 62 w 233"/>
                  <a:gd name="T49" fmla="*/ 546 h 594"/>
                  <a:gd name="T50" fmla="*/ 80 w 233"/>
                  <a:gd name="T51" fmla="*/ 532 h 594"/>
                  <a:gd name="T52" fmla="*/ 95 w 233"/>
                  <a:gd name="T53" fmla="*/ 517 h 594"/>
                  <a:gd name="T54" fmla="*/ 113 w 233"/>
                  <a:gd name="T55" fmla="*/ 499 h 594"/>
                  <a:gd name="T56" fmla="*/ 128 w 233"/>
                  <a:gd name="T57" fmla="*/ 484 h 594"/>
                  <a:gd name="T58" fmla="*/ 142 w 233"/>
                  <a:gd name="T59" fmla="*/ 466 h 594"/>
                  <a:gd name="T60" fmla="*/ 157 w 233"/>
                  <a:gd name="T61" fmla="*/ 448 h 594"/>
                  <a:gd name="T62" fmla="*/ 168 w 233"/>
                  <a:gd name="T63" fmla="*/ 430 h 594"/>
                  <a:gd name="T64" fmla="*/ 179 w 233"/>
                  <a:gd name="T65" fmla="*/ 411 h 594"/>
                  <a:gd name="T66" fmla="*/ 190 w 233"/>
                  <a:gd name="T67" fmla="*/ 393 h 594"/>
                  <a:gd name="T68" fmla="*/ 201 w 233"/>
                  <a:gd name="T69" fmla="*/ 375 h 594"/>
                  <a:gd name="T70" fmla="*/ 208 w 233"/>
                  <a:gd name="T71" fmla="*/ 357 h 594"/>
                  <a:gd name="T72" fmla="*/ 215 w 233"/>
                  <a:gd name="T73" fmla="*/ 335 h 594"/>
                  <a:gd name="T74" fmla="*/ 219 w 233"/>
                  <a:gd name="T75" fmla="*/ 317 h 594"/>
                  <a:gd name="T76" fmla="*/ 226 w 233"/>
                  <a:gd name="T77" fmla="*/ 298 h 594"/>
                  <a:gd name="T78" fmla="*/ 230 w 233"/>
                  <a:gd name="T79" fmla="*/ 277 h 594"/>
                  <a:gd name="T80" fmla="*/ 233 w 233"/>
                  <a:gd name="T81" fmla="*/ 258 h 594"/>
                  <a:gd name="T82" fmla="*/ 233 w 233"/>
                  <a:gd name="T83" fmla="*/ 240 h 594"/>
                  <a:gd name="T84" fmla="*/ 233 w 233"/>
                  <a:gd name="T85" fmla="*/ 218 h 594"/>
                  <a:gd name="T86" fmla="*/ 233 w 233"/>
                  <a:gd name="T87" fmla="*/ 0 h 594"/>
                  <a:gd name="T88" fmla="*/ 233 w 233"/>
                  <a:gd name="T89" fmla="*/ 1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3" h="594">
                    <a:moveTo>
                      <a:pt x="233" y="18"/>
                    </a:moveTo>
                    <a:lnTo>
                      <a:pt x="233" y="40"/>
                    </a:lnTo>
                    <a:lnTo>
                      <a:pt x="230" y="58"/>
                    </a:lnTo>
                    <a:lnTo>
                      <a:pt x="226" y="76"/>
                    </a:lnTo>
                    <a:lnTo>
                      <a:pt x="219" y="98"/>
                    </a:lnTo>
                    <a:lnTo>
                      <a:pt x="215" y="116"/>
                    </a:lnTo>
                    <a:lnTo>
                      <a:pt x="208" y="134"/>
                    </a:lnTo>
                    <a:lnTo>
                      <a:pt x="201" y="156"/>
                    </a:lnTo>
                    <a:lnTo>
                      <a:pt x="190" y="175"/>
                    </a:lnTo>
                    <a:lnTo>
                      <a:pt x="179" y="193"/>
                    </a:lnTo>
                    <a:lnTo>
                      <a:pt x="168" y="211"/>
                    </a:lnTo>
                    <a:lnTo>
                      <a:pt x="157" y="229"/>
                    </a:lnTo>
                    <a:lnTo>
                      <a:pt x="142" y="247"/>
                    </a:lnTo>
                    <a:lnTo>
                      <a:pt x="128" y="262"/>
                    </a:lnTo>
                    <a:lnTo>
                      <a:pt x="113" y="280"/>
                    </a:lnTo>
                    <a:lnTo>
                      <a:pt x="95" y="295"/>
                    </a:lnTo>
                    <a:lnTo>
                      <a:pt x="80" y="313"/>
                    </a:lnTo>
                    <a:lnTo>
                      <a:pt x="62" y="328"/>
                    </a:lnTo>
                    <a:lnTo>
                      <a:pt x="40" y="342"/>
                    </a:lnTo>
                    <a:lnTo>
                      <a:pt x="22" y="357"/>
                    </a:lnTo>
                    <a:lnTo>
                      <a:pt x="0" y="371"/>
                    </a:lnTo>
                    <a:lnTo>
                      <a:pt x="0" y="594"/>
                    </a:lnTo>
                    <a:lnTo>
                      <a:pt x="22" y="579"/>
                    </a:lnTo>
                    <a:lnTo>
                      <a:pt x="40" y="564"/>
                    </a:lnTo>
                    <a:lnTo>
                      <a:pt x="62" y="546"/>
                    </a:lnTo>
                    <a:lnTo>
                      <a:pt x="80" y="532"/>
                    </a:lnTo>
                    <a:lnTo>
                      <a:pt x="95" y="517"/>
                    </a:lnTo>
                    <a:lnTo>
                      <a:pt x="113" y="499"/>
                    </a:lnTo>
                    <a:lnTo>
                      <a:pt x="128" y="484"/>
                    </a:lnTo>
                    <a:lnTo>
                      <a:pt x="142" y="466"/>
                    </a:lnTo>
                    <a:lnTo>
                      <a:pt x="157" y="448"/>
                    </a:lnTo>
                    <a:lnTo>
                      <a:pt x="168" y="430"/>
                    </a:lnTo>
                    <a:lnTo>
                      <a:pt x="179" y="411"/>
                    </a:lnTo>
                    <a:lnTo>
                      <a:pt x="190" y="393"/>
                    </a:lnTo>
                    <a:lnTo>
                      <a:pt x="201" y="375"/>
                    </a:lnTo>
                    <a:lnTo>
                      <a:pt x="208" y="357"/>
                    </a:lnTo>
                    <a:lnTo>
                      <a:pt x="215" y="335"/>
                    </a:lnTo>
                    <a:lnTo>
                      <a:pt x="219" y="317"/>
                    </a:lnTo>
                    <a:lnTo>
                      <a:pt x="226" y="298"/>
                    </a:lnTo>
                    <a:lnTo>
                      <a:pt x="230" y="277"/>
                    </a:lnTo>
                    <a:lnTo>
                      <a:pt x="233" y="258"/>
                    </a:lnTo>
                    <a:lnTo>
                      <a:pt x="233" y="240"/>
                    </a:lnTo>
                    <a:lnTo>
                      <a:pt x="233" y="218"/>
                    </a:lnTo>
                    <a:lnTo>
                      <a:pt x="233" y="0"/>
                    </a:lnTo>
                    <a:lnTo>
                      <a:pt x="233" y="18"/>
                    </a:lnTo>
                    <a:close/>
                  </a:path>
                </a:pathLst>
              </a:custGeom>
              <a:solidFill>
                <a:srgbClr val="A624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44"/>
              <p:cNvSpPr>
                <a:spLocks/>
              </p:cNvSpPr>
              <p:nvPr/>
            </p:nvSpPr>
            <p:spPr bwMode="auto">
              <a:xfrm>
                <a:off x="1774" y="2813"/>
                <a:ext cx="790" cy="371"/>
              </a:xfrm>
              <a:custGeom>
                <a:avLst/>
                <a:gdLst>
                  <a:gd name="T0" fmla="*/ 0 w 790"/>
                  <a:gd name="T1" fmla="*/ 0 h 371"/>
                  <a:gd name="T2" fmla="*/ 557 w 790"/>
                  <a:gd name="T3" fmla="*/ 371 h 371"/>
                  <a:gd name="T4" fmla="*/ 579 w 790"/>
                  <a:gd name="T5" fmla="*/ 357 h 371"/>
                  <a:gd name="T6" fmla="*/ 597 w 790"/>
                  <a:gd name="T7" fmla="*/ 342 h 371"/>
                  <a:gd name="T8" fmla="*/ 619 w 790"/>
                  <a:gd name="T9" fmla="*/ 328 h 371"/>
                  <a:gd name="T10" fmla="*/ 637 w 790"/>
                  <a:gd name="T11" fmla="*/ 313 h 371"/>
                  <a:gd name="T12" fmla="*/ 652 w 790"/>
                  <a:gd name="T13" fmla="*/ 295 h 371"/>
                  <a:gd name="T14" fmla="*/ 670 w 790"/>
                  <a:gd name="T15" fmla="*/ 280 h 371"/>
                  <a:gd name="T16" fmla="*/ 685 w 790"/>
                  <a:gd name="T17" fmla="*/ 262 h 371"/>
                  <a:gd name="T18" fmla="*/ 699 w 790"/>
                  <a:gd name="T19" fmla="*/ 247 h 371"/>
                  <a:gd name="T20" fmla="*/ 714 w 790"/>
                  <a:gd name="T21" fmla="*/ 229 h 371"/>
                  <a:gd name="T22" fmla="*/ 725 w 790"/>
                  <a:gd name="T23" fmla="*/ 211 h 371"/>
                  <a:gd name="T24" fmla="*/ 736 w 790"/>
                  <a:gd name="T25" fmla="*/ 193 h 371"/>
                  <a:gd name="T26" fmla="*/ 747 w 790"/>
                  <a:gd name="T27" fmla="*/ 175 h 371"/>
                  <a:gd name="T28" fmla="*/ 758 w 790"/>
                  <a:gd name="T29" fmla="*/ 156 h 371"/>
                  <a:gd name="T30" fmla="*/ 765 w 790"/>
                  <a:gd name="T31" fmla="*/ 134 h 371"/>
                  <a:gd name="T32" fmla="*/ 772 w 790"/>
                  <a:gd name="T33" fmla="*/ 116 h 371"/>
                  <a:gd name="T34" fmla="*/ 776 w 790"/>
                  <a:gd name="T35" fmla="*/ 98 h 371"/>
                  <a:gd name="T36" fmla="*/ 783 w 790"/>
                  <a:gd name="T37" fmla="*/ 76 h 371"/>
                  <a:gd name="T38" fmla="*/ 787 w 790"/>
                  <a:gd name="T39" fmla="*/ 58 h 371"/>
                  <a:gd name="T40" fmla="*/ 790 w 790"/>
                  <a:gd name="T41" fmla="*/ 40 h 371"/>
                  <a:gd name="T42" fmla="*/ 790 w 790"/>
                  <a:gd name="T43" fmla="*/ 18 h 371"/>
                  <a:gd name="T44" fmla="*/ 790 w 790"/>
                  <a:gd name="T45" fmla="*/ 0 h 371"/>
                  <a:gd name="T46" fmla="*/ 0 w 790"/>
                  <a:gd name="T47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90" h="371">
                    <a:moveTo>
                      <a:pt x="0" y="0"/>
                    </a:moveTo>
                    <a:lnTo>
                      <a:pt x="557" y="371"/>
                    </a:lnTo>
                    <a:lnTo>
                      <a:pt x="579" y="357"/>
                    </a:lnTo>
                    <a:lnTo>
                      <a:pt x="597" y="342"/>
                    </a:lnTo>
                    <a:lnTo>
                      <a:pt x="619" y="328"/>
                    </a:lnTo>
                    <a:lnTo>
                      <a:pt x="637" y="313"/>
                    </a:lnTo>
                    <a:lnTo>
                      <a:pt x="652" y="295"/>
                    </a:lnTo>
                    <a:lnTo>
                      <a:pt x="670" y="280"/>
                    </a:lnTo>
                    <a:lnTo>
                      <a:pt x="685" y="262"/>
                    </a:lnTo>
                    <a:lnTo>
                      <a:pt x="699" y="247"/>
                    </a:lnTo>
                    <a:lnTo>
                      <a:pt x="714" y="229"/>
                    </a:lnTo>
                    <a:lnTo>
                      <a:pt x="725" y="211"/>
                    </a:lnTo>
                    <a:lnTo>
                      <a:pt x="736" y="193"/>
                    </a:lnTo>
                    <a:lnTo>
                      <a:pt x="747" y="175"/>
                    </a:lnTo>
                    <a:lnTo>
                      <a:pt x="758" y="156"/>
                    </a:lnTo>
                    <a:lnTo>
                      <a:pt x="765" y="134"/>
                    </a:lnTo>
                    <a:lnTo>
                      <a:pt x="772" y="116"/>
                    </a:lnTo>
                    <a:lnTo>
                      <a:pt x="776" y="98"/>
                    </a:lnTo>
                    <a:lnTo>
                      <a:pt x="783" y="76"/>
                    </a:lnTo>
                    <a:lnTo>
                      <a:pt x="787" y="58"/>
                    </a:lnTo>
                    <a:lnTo>
                      <a:pt x="790" y="40"/>
                    </a:lnTo>
                    <a:lnTo>
                      <a:pt x="790" y="18"/>
                    </a:lnTo>
                    <a:lnTo>
                      <a:pt x="7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Text Box 45"/>
              <p:cNvSpPr txBox="1">
                <a:spLocks noChangeArrowheads="1"/>
              </p:cNvSpPr>
              <p:nvPr/>
            </p:nvSpPr>
            <p:spPr bwMode="auto">
              <a:xfrm>
                <a:off x="2000" y="2852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171" name="Group 46"/>
            <p:cNvGrpSpPr>
              <a:grpSpLocks/>
            </p:cNvGrpSpPr>
            <p:nvPr/>
          </p:nvGrpSpPr>
          <p:grpSpPr bwMode="auto">
            <a:xfrm>
              <a:off x="1621" y="2889"/>
              <a:ext cx="594" cy="751"/>
              <a:chOff x="1621" y="2889"/>
              <a:chExt cx="594" cy="751"/>
            </a:xfrm>
          </p:grpSpPr>
          <p:sp>
            <p:nvSpPr>
              <p:cNvPr id="172" name="Freeform 47"/>
              <p:cNvSpPr>
                <a:spLocks/>
              </p:cNvSpPr>
              <p:nvPr/>
            </p:nvSpPr>
            <p:spPr bwMode="auto">
              <a:xfrm>
                <a:off x="1657" y="2889"/>
                <a:ext cx="558" cy="529"/>
              </a:xfrm>
              <a:custGeom>
                <a:avLst/>
                <a:gdLst>
                  <a:gd name="T0" fmla="*/ 0 w 558"/>
                  <a:gd name="T1" fmla="*/ 0 h 529"/>
                  <a:gd name="T2" fmla="*/ 0 w 558"/>
                  <a:gd name="T3" fmla="*/ 529 h 529"/>
                  <a:gd name="T4" fmla="*/ 30 w 558"/>
                  <a:gd name="T5" fmla="*/ 529 h 529"/>
                  <a:gd name="T6" fmla="*/ 59 w 558"/>
                  <a:gd name="T7" fmla="*/ 529 h 529"/>
                  <a:gd name="T8" fmla="*/ 88 w 558"/>
                  <a:gd name="T9" fmla="*/ 525 h 529"/>
                  <a:gd name="T10" fmla="*/ 117 w 558"/>
                  <a:gd name="T11" fmla="*/ 525 h 529"/>
                  <a:gd name="T12" fmla="*/ 146 w 558"/>
                  <a:gd name="T13" fmla="*/ 521 h 529"/>
                  <a:gd name="T14" fmla="*/ 175 w 558"/>
                  <a:gd name="T15" fmla="*/ 518 h 529"/>
                  <a:gd name="T16" fmla="*/ 204 w 558"/>
                  <a:gd name="T17" fmla="*/ 510 h 529"/>
                  <a:gd name="T18" fmla="*/ 234 w 558"/>
                  <a:gd name="T19" fmla="*/ 507 h 529"/>
                  <a:gd name="T20" fmla="*/ 263 w 558"/>
                  <a:gd name="T21" fmla="*/ 499 h 529"/>
                  <a:gd name="T22" fmla="*/ 288 w 558"/>
                  <a:gd name="T23" fmla="*/ 492 h 529"/>
                  <a:gd name="T24" fmla="*/ 317 w 558"/>
                  <a:gd name="T25" fmla="*/ 485 h 529"/>
                  <a:gd name="T26" fmla="*/ 343 w 558"/>
                  <a:gd name="T27" fmla="*/ 478 h 529"/>
                  <a:gd name="T28" fmla="*/ 368 w 558"/>
                  <a:gd name="T29" fmla="*/ 470 h 529"/>
                  <a:gd name="T30" fmla="*/ 394 w 558"/>
                  <a:gd name="T31" fmla="*/ 459 h 529"/>
                  <a:gd name="T32" fmla="*/ 419 w 558"/>
                  <a:gd name="T33" fmla="*/ 448 h 529"/>
                  <a:gd name="T34" fmla="*/ 445 w 558"/>
                  <a:gd name="T35" fmla="*/ 437 h 529"/>
                  <a:gd name="T36" fmla="*/ 470 w 558"/>
                  <a:gd name="T37" fmla="*/ 427 h 529"/>
                  <a:gd name="T38" fmla="*/ 492 w 558"/>
                  <a:gd name="T39" fmla="*/ 416 h 529"/>
                  <a:gd name="T40" fmla="*/ 514 w 558"/>
                  <a:gd name="T41" fmla="*/ 401 h 529"/>
                  <a:gd name="T42" fmla="*/ 536 w 558"/>
                  <a:gd name="T43" fmla="*/ 390 h 529"/>
                  <a:gd name="T44" fmla="*/ 558 w 558"/>
                  <a:gd name="T45" fmla="*/ 376 h 529"/>
                  <a:gd name="T46" fmla="*/ 0 w 558"/>
                  <a:gd name="T47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8" h="529">
                    <a:moveTo>
                      <a:pt x="0" y="0"/>
                    </a:moveTo>
                    <a:lnTo>
                      <a:pt x="0" y="529"/>
                    </a:lnTo>
                    <a:lnTo>
                      <a:pt x="30" y="529"/>
                    </a:lnTo>
                    <a:lnTo>
                      <a:pt x="59" y="529"/>
                    </a:lnTo>
                    <a:lnTo>
                      <a:pt x="88" y="525"/>
                    </a:lnTo>
                    <a:lnTo>
                      <a:pt x="117" y="525"/>
                    </a:lnTo>
                    <a:lnTo>
                      <a:pt x="146" y="521"/>
                    </a:lnTo>
                    <a:lnTo>
                      <a:pt x="175" y="518"/>
                    </a:lnTo>
                    <a:lnTo>
                      <a:pt x="204" y="510"/>
                    </a:lnTo>
                    <a:lnTo>
                      <a:pt x="234" y="507"/>
                    </a:lnTo>
                    <a:lnTo>
                      <a:pt x="263" y="499"/>
                    </a:lnTo>
                    <a:lnTo>
                      <a:pt x="288" y="492"/>
                    </a:lnTo>
                    <a:lnTo>
                      <a:pt x="317" y="485"/>
                    </a:lnTo>
                    <a:lnTo>
                      <a:pt x="343" y="478"/>
                    </a:lnTo>
                    <a:lnTo>
                      <a:pt x="368" y="470"/>
                    </a:lnTo>
                    <a:lnTo>
                      <a:pt x="394" y="459"/>
                    </a:lnTo>
                    <a:lnTo>
                      <a:pt x="419" y="448"/>
                    </a:lnTo>
                    <a:lnTo>
                      <a:pt x="445" y="437"/>
                    </a:lnTo>
                    <a:lnTo>
                      <a:pt x="470" y="427"/>
                    </a:lnTo>
                    <a:lnTo>
                      <a:pt x="492" y="416"/>
                    </a:lnTo>
                    <a:lnTo>
                      <a:pt x="514" y="401"/>
                    </a:lnTo>
                    <a:lnTo>
                      <a:pt x="536" y="390"/>
                    </a:lnTo>
                    <a:lnTo>
                      <a:pt x="558" y="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BA7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48"/>
              <p:cNvSpPr>
                <a:spLocks/>
              </p:cNvSpPr>
              <p:nvPr/>
            </p:nvSpPr>
            <p:spPr bwMode="auto">
              <a:xfrm>
                <a:off x="1657" y="3265"/>
                <a:ext cx="558" cy="375"/>
              </a:xfrm>
              <a:custGeom>
                <a:avLst/>
                <a:gdLst>
                  <a:gd name="T0" fmla="*/ 536 w 558"/>
                  <a:gd name="T1" fmla="*/ 14 h 375"/>
                  <a:gd name="T2" fmla="*/ 514 w 558"/>
                  <a:gd name="T3" fmla="*/ 25 h 375"/>
                  <a:gd name="T4" fmla="*/ 492 w 558"/>
                  <a:gd name="T5" fmla="*/ 40 h 375"/>
                  <a:gd name="T6" fmla="*/ 470 w 558"/>
                  <a:gd name="T7" fmla="*/ 51 h 375"/>
                  <a:gd name="T8" fmla="*/ 445 w 558"/>
                  <a:gd name="T9" fmla="*/ 61 h 375"/>
                  <a:gd name="T10" fmla="*/ 419 w 558"/>
                  <a:gd name="T11" fmla="*/ 72 h 375"/>
                  <a:gd name="T12" fmla="*/ 394 w 558"/>
                  <a:gd name="T13" fmla="*/ 83 h 375"/>
                  <a:gd name="T14" fmla="*/ 368 w 558"/>
                  <a:gd name="T15" fmla="*/ 94 h 375"/>
                  <a:gd name="T16" fmla="*/ 343 w 558"/>
                  <a:gd name="T17" fmla="*/ 102 h 375"/>
                  <a:gd name="T18" fmla="*/ 317 w 558"/>
                  <a:gd name="T19" fmla="*/ 109 h 375"/>
                  <a:gd name="T20" fmla="*/ 288 w 558"/>
                  <a:gd name="T21" fmla="*/ 116 h 375"/>
                  <a:gd name="T22" fmla="*/ 263 w 558"/>
                  <a:gd name="T23" fmla="*/ 123 h 375"/>
                  <a:gd name="T24" fmla="*/ 234 w 558"/>
                  <a:gd name="T25" fmla="*/ 131 h 375"/>
                  <a:gd name="T26" fmla="*/ 204 w 558"/>
                  <a:gd name="T27" fmla="*/ 134 h 375"/>
                  <a:gd name="T28" fmla="*/ 175 w 558"/>
                  <a:gd name="T29" fmla="*/ 142 h 375"/>
                  <a:gd name="T30" fmla="*/ 146 w 558"/>
                  <a:gd name="T31" fmla="*/ 145 h 375"/>
                  <a:gd name="T32" fmla="*/ 117 w 558"/>
                  <a:gd name="T33" fmla="*/ 149 h 375"/>
                  <a:gd name="T34" fmla="*/ 88 w 558"/>
                  <a:gd name="T35" fmla="*/ 149 h 375"/>
                  <a:gd name="T36" fmla="*/ 59 w 558"/>
                  <a:gd name="T37" fmla="*/ 153 h 375"/>
                  <a:gd name="T38" fmla="*/ 30 w 558"/>
                  <a:gd name="T39" fmla="*/ 153 h 375"/>
                  <a:gd name="T40" fmla="*/ 0 w 558"/>
                  <a:gd name="T41" fmla="*/ 153 h 375"/>
                  <a:gd name="T42" fmla="*/ 0 w 558"/>
                  <a:gd name="T43" fmla="*/ 375 h 375"/>
                  <a:gd name="T44" fmla="*/ 30 w 558"/>
                  <a:gd name="T45" fmla="*/ 371 h 375"/>
                  <a:gd name="T46" fmla="*/ 59 w 558"/>
                  <a:gd name="T47" fmla="*/ 371 h 375"/>
                  <a:gd name="T48" fmla="*/ 88 w 558"/>
                  <a:gd name="T49" fmla="*/ 371 h 375"/>
                  <a:gd name="T50" fmla="*/ 117 w 558"/>
                  <a:gd name="T51" fmla="*/ 368 h 375"/>
                  <a:gd name="T52" fmla="*/ 146 w 558"/>
                  <a:gd name="T53" fmla="*/ 364 h 375"/>
                  <a:gd name="T54" fmla="*/ 175 w 558"/>
                  <a:gd name="T55" fmla="*/ 360 h 375"/>
                  <a:gd name="T56" fmla="*/ 204 w 558"/>
                  <a:gd name="T57" fmla="*/ 357 h 375"/>
                  <a:gd name="T58" fmla="*/ 234 w 558"/>
                  <a:gd name="T59" fmla="*/ 349 h 375"/>
                  <a:gd name="T60" fmla="*/ 263 w 558"/>
                  <a:gd name="T61" fmla="*/ 346 h 375"/>
                  <a:gd name="T62" fmla="*/ 288 w 558"/>
                  <a:gd name="T63" fmla="*/ 338 h 375"/>
                  <a:gd name="T64" fmla="*/ 317 w 558"/>
                  <a:gd name="T65" fmla="*/ 331 h 375"/>
                  <a:gd name="T66" fmla="*/ 343 w 558"/>
                  <a:gd name="T67" fmla="*/ 320 h 375"/>
                  <a:gd name="T68" fmla="*/ 368 w 558"/>
                  <a:gd name="T69" fmla="*/ 313 h 375"/>
                  <a:gd name="T70" fmla="*/ 394 w 558"/>
                  <a:gd name="T71" fmla="*/ 302 h 375"/>
                  <a:gd name="T72" fmla="*/ 419 w 558"/>
                  <a:gd name="T73" fmla="*/ 295 h 375"/>
                  <a:gd name="T74" fmla="*/ 445 w 558"/>
                  <a:gd name="T75" fmla="*/ 284 h 375"/>
                  <a:gd name="T76" fmla="*/ 470 w 558"/>
                  <a:gd name="T77" fmla="*/ 273 h 375"/>
                  <a:gd name="T78" fmla="*/ 492 w 558"/>
                  <a:gd name="T79" fmla="*/ 258 h 375"/>
                  <a:gd name="T80" fmla="*/ 514 w 558"/>
                  <a:gd name="T81" fmla="*/ 247 h 375"/>
                  <a:gd name="T82" fmla="*/ 536 w 558"/>
                  <a:gd name="T83" fmla="*/ 233 h 375"/>
                  <a:gd name="T84" fmla="*/ 558 w 558"/>
                  <a:gd name="T85" fmla="*/ 218 h 375"/>
                  <a:gd name="T86" fmla="*/ 558 w 558"/>
                  <a:gd name="T87" fmla="*/ 0 h 375"/>
                  <a:gd name="T88" fmla="*/ 536 w 558"/>
                  <a:gd name="T89" fmla="*/ 14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58" h="375">
                    <a:moveTo>
                      <a:pt x="536" y="14"/>
                    </a:moveTo>
                    <a:lnTo>
                      <a:pt x="514" y="25"/>
                    </a:lnTo>
                    <a:lnTo>
                      <a:pt x="492" y="40"/>
                    </a:lnTo>
                    <a:lnTo>
                      <a:pt x="470" y="51"/>
                    </a:lnTo>
                    <a:lnTo>
                      <a:pt x="445" y="61"/>
                    </a:lnTo>
                    <a:lnTo>
                      <a:pt x="419" y="72"/>
                    </a:lnTo>
                    <a:lnTo>
                      <a:pt x="394" y="83"/>
                    </a:lnTo>
                    <a:lnTo>
                      <a:pt x="368" y="94"/>
                    </a:lnTo>
                    <a:lnTo>
                      <a:pt x="343" y="102"/>
                    </a:lnTo>
                    <a:lnTo>
                      <a:pt x="317" y="109"/>
                    </a:lnTo>
                    <a:lnTo>
                      <a:pt x="288" y="116"/>
                    </a:lnTo>
                    <a:lnTo>
                      <a:pt x="263" y="123"/>
                    </a:lnTo>
                    <a:lnTo>
                      <a:pt x="234" y="131"/>
                    </a:lnTo>
                    <a:lnTo>
                      <a:pt x="204" y="134"/>
                    </a:lnTo>
                    <a:lnTo>
                      <a:pt x="175" y="142"/>
                    </a:lnTo>
                    <a:lnTo>
                      <a:pt x="146" y="145"/>
                    </a:lnTo>
                    <a:lnTo>
                      <a:pt x="117" y="149"/>
                    </a:lnTo>
                    <a:lnTo>
                      <a:pt x="88" y="149"/>
                    </a:lnTo>
                    <a:lnTo>
                      <a:pt x="59" y="153"/>
                    </a:lnTo>
                    <a:lnTo>
                      <a:pt x="30" y="153"/>
                    </a:lnTo>
                    <a:lnTo>
                      <a:pt x="0" y="153"/>
                    </a:lnTo>
                    <a:lnTo>
                      <a:pt x="0" y="375"/>
                    </a:lnTo>
                    <a:lnTo>
                      <a:pt x="30" y="371"/>
                    </a:lnTo>
                    <a:lnTo>
                      <a:pt x="59" y="371"/>
                    </a:lnTo>
                    <a:lnTo>
                      <a:pt x="88" y="371"/>
                    </a:lnTo>
                    <a:lnTo>
                      <a:pt x="117" y="368"/>
                    </a:lnTo>
                    <a:lnTo>
                      <a:pt x="146" y="364"/>
                    </a:lnTo>
                    <a:lnTo>
                      <a:pt x="175" y="360"/>
                    </a:lnTo>
                    <a:lnTo>
                      <a:pt x="204" y="357"/>
                    </a:lnTo>
                    <a:lnTo>
                      <a:pt x="234" y="349"/>
                    </a:lnTo>
                    <a:lnTo>
                      <a:pt x="263" y="346"/>
                    </a:lnTo>
                    <a:lnTo>
                      <a:pt x="288" y="338"/>
                    </a:lnTo>
                    <a:lnTo>
                      <a:pt x="317" y="331"/>
                    </a:lnTo>
                    <a:lnTo>
                      <a:pt x="343" y="320"/>
                    </a:lnTo>
                    <a:lnTo>
                      <a:pt x="368" y="313"/>
                    </a:lnTo>
                    <a:lnTo>
                      <a:pt x="394" y="302"/>
                    </a:lnTo>
                    <a:lnTo>
                      <a:pt x="419" y="295"/>
                    </a:lnTo>
                    <a:lnTo>
                      <a:pt x="445" y="284"/>
                    </a:lnTo>
                    <a:lnTo>
                      <a:pt x="470" y="273"/>
                    </a:lnTo>
                    <a:lnTo>
                      <a:pt x="492" y="258"/>
                    </a:lnTo>
                    <a:lnTo>
                      <a:pt x="514" y="247"/>
                    </a:lnTo>
                    <a:lnTo>
                      <a:pt x="536" y="233"/>
                    </a:lnTo>
                    <a:lnTo>
                      <a:pt x="558" y="218"/>
                    </a:lnTo>
                    <a:lnTo>
                      <a:pt x="558" y="0"/>
                    </a:lnTo>
                    <a:lnTo>
                      <a:pt x="536" y="14"/>
                    </a:lnTo>
                    <a:close/>
                  </a:path>
                </a:pathLst>
              </a:custGeom>
              <a:solidFill>
                <a:srgbClr val="5A92C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Text Box 49"/>
              <p:cNvSpPr txBox="1">
                <a:spLocks noChangeArrowheads="1"/>
              </p:cNvSpPr>
              <p:nvPr/>
            </p:nvSpPr>
            <p:spPr bwMode="auto">
              <a:xfrm>
                <a:off x="1621" y="3163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D7BB9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</p:grpSp>
      <p:sp>
        <p:nvSpPr>
          <p:cNvPr id="195" name="Text Box 50"/>
          <p:cNvSpPr txBox="1">
            <a:spLocks noChangeArrowheads="1"/>
          </p:cNvSpPr>
          <p:nvPr/>
        </p:nvSpPr>
        <p:spPr bwMode="auto">
          <a:xfrm>
            <a:off x="71438" y="1352188"/>
            <a:ext cx="8821042" cy="42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Click to type slide title click to type slide title 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136"/>
          <p:cNvGrpSpPr>
            <a:grpSpLocks/>
          </p:cNvGrpSpPr>
          <p:nvPr/>
        </p:nvGrpSpPr>
        <p:grpSpPr bwMode="auto">
          <a:xfrm>
            <a:off x="4346578" y="2924944"/>
            <a:ext cx="4402140" cy="854075"/>
            <a:chOff x="2738" y="1820"/>
            <a:chExt cx="2773" cy="538"/>
          </a:xfrm>
        </p:grpSpPr>
        <p:sp>
          <p:nvSpPr>
            <p:cNvPr id="61" name="AutoShape 113"/>
            <p:cNvSpPr>
              <a:spLocks noChangeArrowheads="1"/>
            </p:cNvSpPr>
            <p:nvPr/>
          </p:nvSpPr>
          <p:spPr bwMode="auto">
            <a:xfrm>
              <a:off x="2738" y="1978"/>
              <a:ext cx="1106" cy="312"/>
            </a:xfrm>
            <a:custGeom>
              <a:avLst/>
              <a:gdLst>
                <a:gd name="G0" fmla="+- 14823 0 0"/>
                <a:gd name="G1" fmla="+- 6854 0 0"/>
                <a:gd name="G2" fmla="+- 21600 0 6854"/>
                <a:gd name="G3" fmla="+- 10800 0 6854"/>
                <a:gd name="G4" fmla="+- 21600 0 14823"/>
                <a:gd name="G5" fmla="*/ G4 G3 10800"/>
                <a:gd name="G6" fmla="+- 21600 0 G5"/>
                <a:gd name="T0" fmla="*/ 14823 w 21600"/>
                <a:gd name="T1" fmla="*/ 0 h 21600"/>
                <a:gd name="T2" fmla="*/ 0 w 21600"/>
                <a:gd name="T3" fmla="*/ 10800 h 21600"/>
                <a:gd name="T4" fmla="*/ 14823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23" y="0"/>
                  </a:moveTo>
                  <a:lnTo>
                    <a:pt x="14823" y="6854"/>
                  </a:lnTo>
                  <a:lnTo>
                    <a:pt x="3375" y="6854"/>
                  </a:lnTo>
                  <a:lnTo>
                    <a:pt x="3375" y="14746"/>
                  </a:lnTo>
                  <a:lnTo>
                    <a:pt x="14823" y="14746"/>
                  </a:lnTo>
                  <a:lnTo>
                    <a:pt x="14823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54"/>
                  </a:moveTo>
                  <a:lnTo>
                    <a:pt x="1350" y="14746"/>
                  </a:lnTo>
                  <a:lnTo>
                    <a:pt x="2700" y="14746"/>
                  </a:lnTo>
                  <a:lnTo>
                    <a:pt x="2700" y="6854"/>
                  </a:lnTo>
                  <a:close/>
                </a:path>
                <a:path w="21600" h="21600">
                  <a:moveTo>
                    <a:pt x="0" y="6854"/>
                  </a:moveTo>
                  <a:lnTo>
                    <a:pt x="0" y="14746"/>
                  </a:lnTo>
                  <a:lnTo>
                    <a:pt x="675" y="14746"/>
                  </a:lnTo>
                  <a:lnTo>
                    <a:pt x="675" y="6854"/>
                  </a:lnTo>
                  <a:close/>
                </a:path>
              </a:pathLst>
            </a:custGeom>
            <a:gradFill rotWithShape="1">
              <a:gsLst>
                <a:gs pos="0">
                  <a:srgbClr val="3D7BB9">
                    <a:alpha val="16000"/>
                  </a:srgbClr>
                </a:gs>
                <a:gs pos="100000">
                  <a:srgbClr val="3D7BB9">
                    <a:alpha val="71001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62" name="Group 133"/>
            <p:cNvGrpSpPr>
              <a:grpSpLocks/>
            </p:cNvGrpSpPr>
            <p:nvPr/>
          </p:nvGrpSpPr>
          <p:grpSpPr bwMode="auto">
            <a:xfrm>
              <a:off x="3901" y="1820"/>
              <a:ext cx="1610" cy="538"/>
              <a:chOff x="3901" y="1820"/>
              <a:chExt cx="1610" cy="538"/>
            </a:xfrm>
          </p:grpSpPr>
          <p:sp>
            <p:nvSpPr>
              <p:cNvPr id="63" name="Text Box 118"/>
              <p:cNvSpPr txBox="1">
                <a:spLocks noChangeArrowheads="1"/>
              </p:cNvSpPr>
              <p:nvPr/>
            </p:nvSpPr>
            <p:spPr bwMode="auto">
              <a:xfrm>
                <a:off x="3923" y="1905"/>
                <a:ext cx="1588" cy="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          Add text in here too</a:t>
                </a:r>
              </a:p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   Add text in here</a:t>
                </a:r>
              </a:p>
            </p:txBody>
          </p:sp>
          <p:sp>
            <p:nvSpPr>
              <p:cNvPr id="64" name="Rectangle 117"/>
              <p:cNvSpPr>
                <a:spLocks noChangeArrowheads="1"/>
              </p:cNvSpPr>
              <p:nvPr/>
            </p:nvSpPr>
            <p:spPr bwMode="auto">
              <a:xfrm>
                <a:off x="3901" y="1820"/>
                <a:ext cx="1307" cy="538"/>
              </a:xfrm>
              <a:prstGeom prst="rect">
                <a:avLst/>
              </a:prstGeom>
              <a:solidFill>
                <a:srgbClr val="3D7BB9">
                  <a:alpha val="8000"/>
                </a:srgbClr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" name="Group 137"/>
          <p:cNvGrpSpPr>
            <a:grpSpLocks/>
          </p:cNvGrpSpPr>
          <p:nvPr/>
        </p:nvGrpSpPr>
        <p:grpSpPr bwMode="auto">
          <a:xfrm>
            <a:off x="4346578" y="3825057"/>
            <a:ext cx="4475165" cy="854075"/>
            <a:chOff x="2738" y="2387"/>
            <a:chExt cx="2819" cy="538"/>
          </a:xfrm>
        </p:grpSpPr>
        <p:sp>
          <p:nvSpPr>
            <p:cNvPr id="57" name="AutoShape 114"/>
            <p:cNvSpPr>
              <a:spLocks noChangeArrowheads="1"/>
            </p:cNvSpPr>
            <p:nvPr/>
          </p:nvSpPr>
          <p:spPr bwMode="auto">
            <a:xfrm>
              <a:off x="2738" y="2472"/>
              <a:ext cx="1106" cy="312"/>
            </a:xfrm>
            <a:custGeom>
              <a:avLst/>
              <a:gdLst>
                <a:gd name="G0" fmla="+- 14823 0 0"/>
                <a:gd name="G1" fmla="+- 6854 0 0"/>
                <a:gd name="G2" fmla="+- 21600 0 6854"/>
                <a:gd name="G3" fmla="+- 10800 0 6854"/>
                <a:gd name="G4" fmla="+- 21600 0 14823"/>
                <a:gd name="G5" fmla="*/ G4 G3 10800"/>
                <a:gd name="G6" fmla="+- 21600 0 G5"/>
                <a:gd name="T0" fmla="*/ 14823 w 21600"/>
                <a:gd name="T1" fmla="*/ 0 h 21600"/>
                <a:gd name="T2" fmla="*/ 0 w 21600"/>
                <a:gd name="T3" fmla="*/ 10800 h 21600"/>
                <a:gd name="T4" fmla="*/ 14823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23" y="0"/>
                  </a:moveTo>
                  <a:lnTo>
                    <a:pt x="14823" y="6854"/>
                  </a:lnTo>
                  <a:lnTo>
                    <a:pt x="3375" y="6854"/>
                  </a:lnTo>
                  <a:lnTo>
                    <a:pt x="3375" y="14746"/>
                  </a:lnTo>
                  <a:lnTo>
                    <a:pt x="14823" y="14746"/>
                  </a:lnTo>
                  <a:lnTo>
                    <a:pt x="14823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54"/>
                  </a:moveTo>
                  <a:lnTo>
                    <a:pt x="1350" y="14746"/>
                  </a:lnTo>
                  <a:lnTo>
                    <a:pt x="2700" y="14746"/>
                  </a:lnTo>
                  <a:lnTo>
                    <a:pt x="2700" y="6854"/>
                  </a:lnTo>
                  <a:close/>
                </a:path>
                <a:path w="21600" h="21600">
                  <a:moveTo>
                    <a:pt x="0" y="6854"/>
                  </a:moveTo>
                  <a:lnTo>
                    <a:pt x="0" y="14746"/>
                  </a:lnTo>
                  <a:lnTo>
                    <a:pt x="675" y="14746"/>
                  </a:lnTo>
                  <a:lnTo>
                    <a:pt x="675" y="6854"/>
                  </a:lnTo>
                  <a:close/>
                </a:path>
              </a:pathLst>
            </a:custGeom>
            <a:gradFill rotWithShape="1">
              <a:gsLst>
                <a:gs pos="0">
                  <a:srgbClr val="7BA7D3">
                    <a:alpha val="16000"/>
                  </a:srgbClr>
                </a:gs>
                <a:gs pos="100000">
                  <a:srgbClr val="7BA7D3">
                    <a:alpha val="71001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58" name="Group 134"/>
            <p:cNvGrpSpPr>
              <a:grpSpLocks/>
            </p:cNvGrpSpPr>
            <p:nvPr/>
          </p:nvGrpSpPr>
          <p:grpSpPr bwMode="auto">
            <a:xfrm>
              <a:off x="3901" y="2387"/>
              <a:ext cx="1656" cy="538"/>
              <a:chOff x="3901" y="2387"/>
              <a:chExt cx="1656" cy="538"/>
            </a:xfrm>
          </p:grpSpPr>
          <p:sp>
            <p:nvSpPr>
              <p:cNvPr id="59" name="Text Box 120"/>
              <p:cNvSpPr txBox="1">
                <a:spLocks noChangeArrowheads="1"/>
              </p:cNvSpPr>
              <p:nvPr/>
            </p:nvSpPr>
            <p:spPr bwMode="auto">
              <a:xfrm>
                <a:off x="3969" y="2472"/>
                <a:ext cx="1588" cy="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          Add text in here too</a:t>
                </a:r>
              </a:p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   Add text in here</a:t>
                </a:r>
              </a:p>
            </p:txBody>
          </p:sp>
          <p:sp>
            <p:nvSpPr>
              <p:cNvPr id="60" name="Rectangle 119"/>
              <p:cNvSpPr>
                <a:spLocks noChangeArrowheads="1"/>
              </p:cNvSpPr>
              <p:nvPr/>
            </p:nvSpPr>
            <p:spPr bwMode="auto">
              <a:xfrm>
                <a:off x="3901" y="2387"/>
                <a:ext cx="1307" cy="538"/>
              </a:xfrm>
              <a:prstGeom prst="rect">
                <a:avLst/>
              </a:prstGeom>
              <a:solidFill>
                <a:srgbClr val="3D7BB9">
                  <a:alpha val="8000"/>
                </a:srgbClr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" name="Group 138"/>
          <p:cNvGrpSpPr>
            <a:grpSpLocks/>
          </p:cNvGrpSpPr>
          <p:nvPr/>
        </p:nvGrpSpPr>
        <p:grpSpPr bwMode="auto">
          <a:xfrm>
            <a:off x="4346578" y="4731519"/>
            <a:ext cx="4473578" cy="854075"/>
            <a:chOff x="2738" y="2958"/>
            <a:chExt cx="2818" cy="538"/>
          </a:xfrm>
        </p:grpSpPr>
        <p:sp>
          <p:nvSpPr>
            <p:cNvPr id="53" name="AutoShape 115"/>
            <p:cNvSpPr>
              <a:spLocks noChangeArrowheads="1"/>
            </p:cNvSpPr>
            <p:nvPr/>
          </p:nvSpPr>
          <p:spPr bwMode="auto">
            <a:xfrm>
              <a:off x="2738" y="2970"/>
              <a:ext cx="1106" cy="312"/>
            </a:xfrm>
            <a:custGeom>
              <a:avLst/>
              <a:gdLst>
                <a:gd name="G0" fmla="+- 14823 0 0"/>
                <a:gd name="G1" fmla="+- 6854 0 0"/>
                <a:gd name="G2" fmla="+- 21600 0 6854"/>
                <a:gd name="G3" fmla="+- 10800 0 6854"/>
                <a:gd name="G4" fmla="+- 21600 0 14823"/>
                <a:gd name="G5" fmla="*/ G4 G3 10800"/>
                <a:gd name="G6" fmla="+- 21600 0 G5"/>
                <a:gd name="T0" fmla="*/ 14823 w 21600"/>
                <a:gd name="T1" fmla="*/ 0 h 21600"/>
                <a:gd name="T2" fmla="*/ 0 w 21600"/>
                <a:gd name="T3" fmla="*/ 10800 h 21600"/>
                <a:gd name="T4" fmla="*/ 14823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23" y="0"/>
                  </a:moveTo>
                  <a:lnTo>
                    <a:pt x="14823" y="6854"/>
                  </a:lnTo>
                  <a:lnTo>
                    <a:pt x="3375" y="6854"/>
                  </a:lnTo>
                  <a:lnTo>
                    <a:pt x="3375" y="14746"/>
                  </a:lnTo>
                  <a:lnTo>
                    <a:pt x="14823" y="14746"/>
                  </a:lnTo>
                  <a:lnTo>
                    <a:pt x="14823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54"/>
                  </a:moveTo>
                  <a:lnTo>
                    <a:pt x="1350" y="14746"/>
                  </a:lnTo>
                  <a:lnTo>
                    <a:pt x="2700" y="14746"/>
                  </a:lnTo>
                  <a:lnTo>
                    <a:pt x="2700" y="6854"/>
                  </a:lnTo>
                  <a:close/>
                </a:path>
                <a:path w="21600" h="21600">
                  <a:moveTo>
                    <a:pt x="0" y="6854"/>
                  </a:moveTo>
                  <a:lnTo>
                    <a:pt x="0" y="14746"/>
                  </a:lnTo>
                  <a:lnTo>
                    <a:pt x="675" y="14746"/>
                  </a:lnTo>
                  <a:lnTo>
                    <a:pt x="675" y="6854"/>
                  </a:lnTo>
                  <a:close/>
                </a:path>
              </a:pathLst>
            </a:custGeom>
            <a:gradFill rotWithShape="1">
              <a:gsLst>
                <a:gs pos="0">
                  <a:srgbClr val="C02A1E">
                    <a:alpha val="16000"/>
                  </a:srgbClr>
                </a:gs>
                <a:gs pos="100000">
                  <a:srgbClr val="C02A1E">
                    <a:alpha val="71001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Group 135"/>
            <p:cNvGrpSpPr>
              <a:grpSpLocks/>
            </p:cNvGrpSpPr>
            <p:nvPr/>
          </p:nvGrpSpPr>
          <p:grpSpPr bwMode="auto">
            <a:xfrm>
              <a:off x="3901" y="2958"/>
              <a:ext cx="1655" cy="538"/>
              <a:chOff x="3901" y="2958"/>
              <a:chExt cx="1655" cy="538"/>
            </a:xfrm>
          </p:grpSpPr>
          <p:sp>
            <p:nvSpPr>
              <p:cNvPr id="55" name="Text Box 122"/>
              <p:cNvSpPr txBox="1">
                <a:spLocks noChangeArrowheads="1"/>
              </p:cNvSpPr>
              <p:nvPr/>
            </p:nvSpPr>
            <p:spPr bwMode="auto">
              <a:xfrm>
                <a:off x="3968" y="3043"/>
                <a:ext cx="1588" cy="3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          Add text in here too</a:t>
                </a:r>
              </a:p>
              <a:p>
                <a:pPr marL="0" marR="0" lvl="0" indent="0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</a:rPr>
                  <a:t>   Add text in here</a:t>
                </a:r>
              </a:p>
            </p:txBody>
          </p:sp>
          <p:sp>
            <p:nvSpPr>
              <p:cNvPr id="56" name="Rectangle 121"/>
              <p:cNvSpPr>
                <a:spLocks noChangeArrowheads="1"/>
              </p:cNvSpPr>
              <p:nvPr/>
            </p:nvSpPr>
            <p:spPr bwMode="auto">
              <a:xfrm>
                <a:off x="3901" y="2958"/>
                <a:ext cx="1307" cy="538"/>
              </a:xfrm>
              <a:prstGeom prst="rect">
                <a:avLst/>
              </a:prstGeom>
              <a:solidFill>
                <a:srgbClr val="3D7BB9">
                  <a:alpha val="8000"/>
                </a:srgbClr>
              </a:soli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5" name="Group 140"/>
          <p:cNvGrpSpPr>
            <a:grpSpLocks/>
          </p:cNvGrpSpPr>
          <p:nvPr/>
        </p:nvGrpSpPr>
        <p:grpSpPr bwMode="auto">
          <a:xfrm>
            <a:off x="752475" y="3239269"/>
            <a:ext cx="3317875" cy="2574925"/>
            <a:chOff x="474" y="2018"/>
            <a:chExt cx="2090" cy="1622"/>
          </a:xfrm>
        </p:grpSpPr>
        <p:grpSp>
          <p:nvGrpSpPr>
            <p:cNvPr id="66" name="Group 127"/>
            <p:cNvGrpSpPr>
              <a:grpSpLocks/>
            </p:cNvGrpSpPr>
            <p:nvPr/>
          </p:nvGrpSpPr>
          <p:grpSpPr bwMode="auto">
            <a:xfrm>
              <a:off x="765" y="2018"/>
              <a:ext cx="698" cy="660"/>
              <a:chOff x="765" y="2018"/>
              <a:chExt cx="698" cy="660"/>
            </a:xfrm>
          </p:grpSpPr>
          <p:sp>
            <p:nvSpPr>
              <p:cNvPr id="94" name="Freeform 18"/>
              <p:cNvSpPr>
                <a:spLocks/>
              </p:cNvSpPr>
              <p:nvPr/>
            </p:nvSpPr>
            <p:spPr bwMode="auto">
              <a:xfrm>
                <a:off x="765" y="2018"/>
                <a:ext cx="696" cy="660"/>
              </a:xfrm>
              <a:custGeom>
                <a:avLst/>
                <a:gdLst>
                  <a:gd name="T0" fmla="*/ 572 w 696"/>
                  <a:gd name="T1" fmla="*/ 7 h 660"/>
                  <a:gd name="T2" fmla="*/ 452 w 696"/>
                  <a:gd name="T3" fmla="*/ 22 h 660"/>
                  <a:gd name="T4" fmla="*/ 339 w 696"/>
                  <a:gd name="T5" fmla="*/ 44 h 660"/>
                  <a:gd name="T6" fmla="*/ 233 w 696"/>
                  <a:gd name="T7" fmla="*/ 80 h 660"/>
                  <a:gd name="T8" fmla="*/ 131 w 696"/>
                  <a:gd name="T9" fmla="*/ 120 h 660"/>
                  <a:gd name="T10" fmla="*/ 40 w 696"/>
                  <a:gd name="T11" fmla="*/ 168 h 660"/>
                  <a:gd name="T12" fmla="*/ 0 w 696"/>
                  <a:gd name="T13" fmla="*/ 197 h 660"/>
                  <a:gd name="T14" fmla="*/ 696 w 696"/>
                  <a:gd name="T15" fmla="*/ 660 h 660"/>
                  <a:gd name="T16" fmla="*/ 696 w 696"/>
                  <a:gd name="T17" fmla="*/ 0 h 660"/>
                  <a:gd name="T18" fmla="*/ 572 w 696"/>
                  <a:gd name="T19" fmla="*/ 7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6" h="660">
                    <a:moveTo>
                      <a:pt x="572" y="7"/>
                    </a:moveTo>
                    <a:lnTo>
                      <a:pt x="452" y="22"/>
                    </a:lnTo>
                    <a:lnTo>
                      <a:pt x="339" y="44"/>
                    </a:lnTo>
                    <a:lnTo>
                      <a:pt x="233" y="80"/>
                    </a:lnTo>
                    <a:lnTo>
                      <a:pt x="131" y="120"/>
                    </a:lnTo>
                    <a:lnTo>
                      <a:pt x="40" y="168"/>
                    </a:lnTo>
                    <a:lnTo>
                      <a:pt x="0" y="197"/>
                    </a:lnTo>
                    <a:lnTo>
                      <a:pt x="696" y="660"/>
                    </a:lnTo>
                    <a:lnTo>
                      <a:pt x="696" y="0"/>
                    </a:lnTo>
                    <a:lnTo>
                      <a:pt x="572" y="7"/>
                    </a:lnTo>
                    <a:close/>
                  </a:path>
                </a:pathLst>
              </a:custGeom>
              <a:solidFill>
                <a:srgbClr val="7BA7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Text Box 98"/>
              <p:cNvSpPr txBox="1">
                <a:spLocks noChangeArrowheads="1"/>
              </p:cNvSpPr>
              <p:nvPr/>
            </p:nvSpPr>
            <p:spPr bwMode="auto">
              <a:xfrm>
                <a:off x="925" y="2178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D7BB9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67" name="Group 126"/>
            <p:cNvGrpSpPr>
              <a:grpSpLocks/>
            </p:cNvGrpSpPr>
            <p:nvPr/>
          </p:nvGrpSpPr>
          <p:grpSpPr bwMode="auto">
            <a:xfrm>
              <a:off x="765" y="2215"/>
              <a:ext cx="1683" cy="1152"/>
              <a:chOff x="765" y="2215"/>
              <a:chExt cx="1683" cy="1152"/>
            </a:xfrm>
          </p:grpSpPr>
          <p:sp>
            <p:nvSpPr>
              <p:cNvPr id="91" name="Freeform 7"/>
              <p:cNvSpPr>
                <a:spLocks/>
              </p:cNvSpPr>
              <p:nvPr/>
            </p:nvSpPr>
            <p:spPr bwMode="auto">
              <a:xfrm>
                <a:off x="765" y="2678"/>
                <a:ext cx="1683" cy="689"/>
              </a:xfrm>
              <a:custGeom>
                <a:avLst/>
                <a:gdLst>
                  <a:gd name="T0" fmla="*/ 696 w 1683"/>
                  <a:gd name="T1" fmla="*/ 0 h 689"/>
                  <a:gd name="T2" fmla="*/ 0 w 1683"/>
                  <a:gd name="T3" fmla="*/ 466 h 689"/>
                  <a:gd name="T4" fmla="*/ 0 w 1683"/>
                  <a:gd name="T5" fmla="*/ 689 h 689"/>
                  <a:gd name="T6" fmla="*/ 696 w 1683"/>
                  <a:gd name="T7" fmla="*/ 222 h 689"/>
                  <a:gd name="T8" fmla="*/ 1683 w 1683"/>
                  <a:gd name="T9" fmla="*/ 222 h 689"/>
                  <a:gd name="T10" fmla="*/ 1683 w 1683"/>
                  <a:gd name="T11" fmla="*/ 0 h 689"/>
                  <a:gd name="T12" fmla="*/ 696 w 1683"/>
                  <a:gd name="T13" fmla="*/ 0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3" h="689">
                    <a:moveTo>
                      <a:pt x="696" y="0"/>
                    </a:moveTo>
                    <a:lnTo>
                      <a:pt x="0" y="466"/>
                    </a:lnTo>
                    <a:lnTo>
                      <a:pt x="0" y="689"/>
                    </a:lnTo>
                    <a:lnTo>
                      <a:pt x="696" y="222"/>
                    </a:lnTo>
                    <a:lnTo>
                      <a:pt x="1683" y="222"/>
                    </a:lnTo>
                    <a:lnTo>
                      <a:pt x="1683" y="0"/>
                    </a:lnTo>
                    <a:lnTo>
                      <a:pt x="696" y="0"/>
                    </a:lnTo>
                    <a:close/>
                  </a:path>
                </a:pathLst>
              </a:custGeom>
              <a:solidFill>
                <a:srgbClr val="5A92C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7"/>
              <p:cNvSpPr>
                <a:spLocks/>
              </p:cNvSpPr>
              <p:nvPr/>
            </p:nvSpPr>
            <p:spPr bwMode="auto">
              <a:xfrm>
                <a:off x="1461" y="2215"/>
                <a:ext cx="987" cy="463"/>
              </a:xfrm>
              <a:custGeom>
                <a:avLst/>
                <a:gdLst>
                  <a:gd name="T0" fmla="*/ 976 w 987"/>
                  <a:gd name="T1" fmla="*/ 383 h 463"/>
                  <a:gd name="T2" fmla="*/ 954 w 987"/>
                  <a:gd name="T3" fmla="*/ 302 h 463"/>
                  <a:gd name="T4" fmla="*/ 918 w 987"/>
                  <a:gd name="T5" fmla="*/ 226 h 463"/>
                  <a:gd name="T6" fmla="*/ 870 w 987"/>
                  <a:gd name="T7" fmla="*/ 153 h 463"/>
                  <a:gd name="T8" fmla="*/ 808 w 987"/>
                  <a:gd name="T9" fmla="*/ 87 h 463"/>
                  <a:gd name="T10" fmla="*/ 735 w 987"/>
                  <a:gd name="T11" fmla="*/ 25 h 463"/>
                  <a:gd name="T12" fmla="*/ 695 w 987"/>
                  <a:gd name="T13" fmla="*/ 0 h 463"/>
                  <a:gd name="T14" fmla="*/ 0 w 987"/>
                  <a:gd name="T15" fmla="*/ 463 h 463"/>
                  <a:gd name="T16" fmla="*/ 987 w 987"/>
                  <a:gd name="T17" fmla="*/ 463 h 463"/>
                  <a:gd name="T18" fmla="*/ 976 w 987"/>
                  <a:gd name="T19" fmla="*/ 38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7" h="463">
                    <a:moveTo>
                      <a:pt x="976" y="383"/>
                    </a:moveTo>
                    <a:lnTo>
                      <a:pt x="954" y="302"/>
                    </a:lnTo>
                    <a:lnTo>
                      <a:pt x="918" y="226"/>
                    </a:lnTo>
                    <a:lnTo>
                      <a:pt x="870" y="153"/>
                    </a:lnTo>
                    <a:lnTo>
                      <a:pt x="808" y="87"/>
                    </a:lnTo>
                    <a:lnTo>
                      <a:pt x="735" y="25"/>
                    </a:lnTo>
                    <a:lnTo>
                      <a:pt x="695" y="0"/>
                    </a:lnTo>
                    <a:lnTo>
                      <a:pt x="0" y="463"/>
                    </a:lnTo>
                    <a:lnTo>
                      <a:pt x="987" y="463"/>
                    </a:lnTo>
                    <a:lnTo>
                      <a:pt x="976" y="383"/>
                    </a:lnTo>
                    <a:close/>
                  </a:path>
                </a:pathLst>
              </a:custGeom>
              <a:solidFill>
                <a:srgbClr val="7BA7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Text Box 99"/>
              <p:cNvSpPr txBox="1">
                <a:spLocks noChangeArrowheads="1"/>
              </p:cNvSpPr>
              <p:nvPr/>
            </p:nvSpPr>
            <p:spPr bwMode="auto">
              <a:xfrm>
                <a:off x="1804" y="2446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D7BB9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68" name="Group 129"/>
            <p:cNvGrpSpPr>
              <a:grpSpLocks/>
            </p:cNvGrpSpPr>
            <p:nvPr/>
          </p:nvGrpSpPr>
          <p:grpSpPr bwMode="auto">
            <a:xfrm>
              <a:off x="474" y="2678"/>
              <a:ext cx="987" cy="689"/>
              <a:chOff x="474" y="2678"/>
              <a:chExt cx="987" cy="689"/>
            </a:xfrm>
          </p:grpSpPr>
          <p:sp>
            <p:nvSpPr>
              <p:cNvPr id="88" name="Freeform 8"/>
              <p:cNvSpPr>
                <a:spLocks/>
              </p:cNvSpPr>
              <p:nvPr/>
            </p:nvSpPr>
            <p:spPr bwMode="auto">
              <a:xfrm>
                <a:off x="474" y="2678"/>
                <a:ext cx="291" cy="689"/>
              </a:xfrm>
              <a:custGeom>
                <a:avLst/>
                <a:gdLst>
                  <a:gd name="T0" fmla="*/ 251 w 291"/>
                  <a:gd name="T1" fmla="*/ 441 h 689"/>
                  <a:gd name="T2" fmla="*/ 211 w 291"/>
                  <a:gd name="T3" fmla="*/ 408 h 689"/>
                  <a:gd name="T4" fmla="*/ 178 w 291"/>
                  <a:gd name="T5" fmla="*/ 379 h 689"/>
                  <a:gd name="T6" fmla="*/ 145 w 291"/>
                  <a:gd name="T7" fmla="*/ 346 h 689"/>
                  <a:gd name="T8" fmla="*/ 116 w 291"/>
                  <a:gd name="T9" fmla="*/ 310 h 689"/>
                  <a:gd name="T10" fmla="*/ 91 w 291"/>
                  <a:gd name="T11" fmla="*/ 277 h 689"/>
                  <a:gd name="T12" fmla="*/ 65 w 291"/>
                  <a:gd name="T13" fmla="*/ 240 h 689"/>
                  <a:gd name="T14" fmla="*/ 47 w 291"/>
                  <a:gd name="T15" fmla="*/ 204 h 689"/>
                  <a:gd name="T16" fmla="*/ 29 w 291"/>
                  <a:gd name="T17" fmla="*/ 164 h 689"/>
                  <a:gd name="T18" fmla="*/ 18 w 291"/>
                  <a:gd name="T19" fmla="*/ 124 h 689"/>
                  <a:gd name="T20" fmla="*/ 7 w 291"/>
                  <a:gd name="T21" fmla="*/ 84 h 689"/>
                  <a:gd name="T22" fmla="*/ 0 w 291"/>
                  <a:gd name="T23" fmla="*/ 44 h 689"/>
                  <a:gd name="T24" fmla="*/ 0 w 291"/>
                  <a:gd name="T25" fmla="*/ 0 h 689"/>
                  <a:gd name="T26" fmla="*/ 0 w 291"/>
                  <a:gd name="T27" fmla="*/ 222 h 689"/>
                  <a:gd name="T28" fmla="*/ 0 w 291"/>
                  <a:gd name="T29" fmla="*/ 262 h 689"/>
                  <a:gd name="T30" fmla="*/ 7 w 291"/>
                  <a:gd name="T31" fmla="*/ 306 h 689"/>
                  <a:gd name="T32" fmla="*/ 18 w 291"/>
                  <a:gd name="T33" fmla="*/ 346 h 689"/>
                  <a:gd name="T34" fmla="*/ 29 w 291"/>
                  <a:gd name="T35" fmla="*/ 382 h 689"/>
                  <a:gd name="T36" fmla="*/ 47 w 291"/>
                  <a:gd name="T37" fmla="*/ 423 h 689"/>
                  <a:gd name="T38" fmla="*/ 65 w 291"/>
                  <a:gd name="T39" fmla="*/ 459 h 689"/>
                  <a:gd name="T40" fmla="*/ 91 w 291"/>
                  <a:gd name="T41" fmla="*/ 495 h 689"/>
                  <a:gd name="T42" fmla="*/ 116 w 291"/>
                  <a:gd name="T43" fmla="*/ 532 h 689"/>
                  <a:gd name="T44" fmla="*/ 145 w 291"/>
                  <a:gd name="T45" fmla="*/ 565 h 689"/>
                  <a:gd name="T46" fmla="*/ 178 w 291"/>
                  <a:gd name="T47" fmla="*/ 597 h 689"/>
                  <a:gd name="T48" fmla="*/ 211 w 291"/>
                  <a:gd name="T49" fmla="*/ 630 h 689"/>
                  <a:gd name="T50" fmla="*/ 251 w 291"/>
                  <a:gd name="T51" fmla="*/ 659 h 689"/>
                  <a:gd name="T52" fmla="*/ 291 w 291"/>
                  <a:gd name="T53" fmla="*/ 689 h 689"/>
                  <a:gd name="T54" fmla="*/ 291 w 291"/>
                  <a:gd name="T55" fmla="*/ 466 h 689"/>
                  <a:gd name="T56" fmla="*/ 251 w 291"/>
                  <a:gd name="T57" fmla="*/ 441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1" h="689">
                    <a:moveTo>
                      <a:pt x="251" y="441"/>
                    </a:moveTo>
                    <a:lnTo>
                      <a:pt x="211" y="408"/>
                    </a:lnTo>
                    <a:lnTo>
                      <a:pt x="178" y="379"/>
                    </a:lnTo>
                    <a:lnTo>
                      <a:pt x="145" y="346"/>
                    </a:lnTo>
                    <a:lnTo>
                      <a:pt x="116" y="310"/>
                    </a:lnTo>
                    <a:lnTo>
                      <a:pt x="91" y="277"/>
                    </a:lnTo>
                    <a:lnTo>
                      <a:pt x="65" y="240"/>
                    </a:lnTo>
                    <a:lnTo>
                      <a:pt x="47" y="204"/>
                    </a:lnTo>
                    <a:lnTo>
                      <a:pt x="29" y="164"/>
                    </a:lnTo>
                    <a:lnTo>
                      <a:pt x="18" y="124"/>
                    </a:lnTo>
                    <a:lnTo>
                      <a:pt x="7" y="8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0" y="222"/>
                    </a:lnTo>
                    <a:lnTo>
                      <a:pt x="0" y="262"/>
                    </a:lnTo>
                    <a:lnTo>
                      <a:pt x="7" y="306"/>
                    </a:lnTo>
                    <a:lnTo>
                      <a:pt x="18" y="346"/>
                    </a:lnTo>
                    <a:lnTo>
                      <a:pt x="29" y="382"/>
                    </a:lnTo>
                    <a:lnTo>
                      <a:pt x="47" y="423"/>
                    </a:lnTo>
                    <a:lnTo>
                      <a:pt x="65" y="459"/>
                    </a:lnTo>
                    <a:lnTo>
                      <a:pt x="91" y="495"/>
                    </a:lnTo>
                    <a:lnTo>
                      <a:pt x="116" y="532"/>
                    </a:lnTo>
                    <a:lnTo>
                      <a:pt x="145" y="565"/>
                    </a:lnTo>
                    <a:lnTo>
                      <a:pt x="178" y="597"/>
                    </a:lnTo>
                    <a:lnTo>
                      <a:pt x="211" y="630"/>
                    </a:lnTo>
                    <a:lnTo>
                      <a:pt x="251" y="659"/>
                    </a:lnTo>
                    <a:lnTo>
                      <a:pt x="291" y="689"/>
                    </a:lnTo>
                    <a:lnTo>
                      <a:pt x="291" y="466"/>
                    </a:lnTo>
                    <a:lnTo>
                      <a:pt x="251" y="441"/>
                    </a:lnTo>
                    <a:close/>
                  </a:path>
                </a:pathLst>
              </a:custGeom>
              <a:solidFill>
                <a:srgbClr val="6B9D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20"/>
              <p:cNvSpPr>
                <a:spLocks/>
              </p:cNvSpPr>
              <p:nvPr/>
            </p:nvSpPr>
            <p:spPr bwMode="auto">
              <a:xfrm>
                <a:off x="474" y="2678"/>
                <a:ext cx="987" cy="466"/>
              </a:xfrm>
              <a:custGeom>
                <a:avLst/>
                <a:gdLst>
                  <a:gd name="T0" fmla="*/ 0 w 987"/>
                  <a:gd name="T1" fmla="*/ 0 h 466"/>
                  <a:gd name="T2" fmla="*/ 0 w 987"/>
                  <a:gd name="T3" fmla="*/ 44 h 466"/>
                  <a:gd name="T4" fmla="*/ 7 w 987"/>
                  <a:gd name="T5" fmla="*/ 84 h 466"/>
                  <a:gd name="T6" fmla="*/ 18 w 987"/>
                  <a:gd name="T7" fmla="*/ 124 h 466"/>
                  <a:gd name="T8" fmla="*/ 29 w 987"/>
                  <a:gd name="T9" fmla="*/ 164 h 466"/>
                  <a:gd name="T10" fmla="*/ 47 w 987"/>
                  <a:gd name="T11" fmla="*/ 204 h 466"/>
                  <a:gd name="T12" fmla="*/ 65 w 987"/>
                  <a:gd name="T13" fmla="*/ 240 h 466"/>
                  <a:gd name="T14" fmla="*/ 91 w 987"/>
                  <a:gd name="T15" fmla="*/ 277 h 466"/>
                  <a:gd name="T16" fmla="*/ 116 w 987"/>
                  <a:gd name="T17" fmla="*/ 310 h 466"/>
                  <a:gd name="T18" fmla="*/ 145 w 987"/>
                  <a:gd name="T19" fmla="*/ 346 h 466"/>
                  <a:gd name="T20" fmla="*/ 178 w 987"/>
                  <a:gd name="T21" fmla="*/ 379 h 466"/>
                  <a:gd name="T22" fmla="*/ 211 w 987"/>
                  <a:gd name="T23" fmla="*/ 408 h 466"/>
                  <a:gd name="T24" fmla="*/ 251 w 987"/>
                  <a:gd name="T25" fmla="*/ 441 h 466"/>
                  <a:gd name="T26" fmla="*/ 291 w 987"/>
                  <a:gd name="T27" fmla="*/ 466 h 466"/>
                  <a:gd name="T28" fmla="*/ 987 w 987"/>
                  <a:gd name="T29" fmla="*/ 0 h 466"/>
                  <a:gd name="T30" fmla="*/ 0 w 987"/>
                  <a:gd name="T31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7" h="466">
                    <a:moveTo>
                      <a:pt x="0" y="0"/>
                    </a:moveTo>
                    <a:lnTo>
                      <a:pt x="0" y="44"/>
                    </a:lnTo>
                    <a:lnTo>
                      <a:pt x="7" y="84"/>
                    </a:lnTo>
                    <a:lnTo>
                      <a:pt x="18" y="124"/>
                    </a:lnTo>
                    <a:lnTo>
                      <a:pt x="29" y="164"/>
                    </a:lnTo>
                    <a:lnTo>
                      <a:pt x="47" y="204"/>
                    </a:lnTo>
                    <a:lnTo>
                      <a:pt x="65" y="240"/>
                    </a:lnTo>
                    <a:lnTo>
                      <a:pt x="91" y="277"/>
                    </a:lnTo>
                    <a:lnTo>
                      <a:pt x="116" y="310"/>
                    </a:lnTo>
                    <a:lnTo>
                      <a:pt x="145" y="346"/>
                    </a:lnTo>
                    <a:lnTo>
                      <a:pt x="178" y="379"/>
                    </a:lnTo>
                    <a:lnTo>
                      <a:pt x="211" y="408"/>
                    </a:lnTo>
                    <a:lnTo>
                      <a:pt x="251" y="441"/>
                    </a:lnTo>
                    <a:lnTo>
                      <a:pt x="291" y="466"/>
                    </a:lnTo>
                    <a:lnTo>
                      <a:pt x="9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BA7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Text Box 100"/>
              <p:cNvSpPr txBox="1">
                <a:spLocks noChangeArrowheads="1"/>
              </p:cNvSpPr>
              <p:nvPr/>
            </p:nvSpPr>
            <p:spPr bwMode="auto">
              <a:xfrm>
                <a:off x="564" y="2756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D7BB9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69" name="Group 130"/>
            <p:cNvGrpSpPr>
              <a:grpSpLocks/>
            </p:cNvGrpSpPr>
            <p:nvPr/>
          </p:nvGrpSpPr>
          <p:grpSpPr bwMode="auto">
            <a:xfrm>
              <a:off x="765" y="2678"/>
              <a:ext cx="696" cy="882"/>
              <a:chOff x="765" y="2678"/>
              <a:chExt cx="696" cy="882"/>
            </a:xfrm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765" y="2678"/>
                <a:ext cx="696" cy="663"/>
              </a:xfrm>
              <a:custGeom>
                <a:avLst/>
                <a:gdLst>
                  <a:gd name="T0" fmla="*/ 0 w 696"/>
                  <a:gd name="T1" fmla="*/ 466 h 663"/>
                  <a:gd name="T2" fmla="*/ 15 w 696"/>
                  <a:gd name="T3" fmla="*/ 477 h 663"/>
                  <a:gd name="T4" fmla="*/ 26 w 696"/>
                  <a:gd name="T5" fmla="*/ 484 h 663"/>
                  <a:gd name="T6" fmla="*/ 40 w 696"/>
                  <a:gd name="T7" fmla="*/ 495 h 663"/>
                  <a:gd name="T8" fmla="*/ 58 w 696"/>
                  <a:gd name="T9" fmla="*/ 503 h 663"/>
                  <a:gd name="T10" fmla="*/ 73 w 696"/>
                  <a:gd name="T11" fmla="*/ 514 h 663"/>
                  <a:gd name="T12" fmla="*/ 87 w 696"/>
                  <a:gd name="T13" fmla="*/ 521 h 663"/>
                  <a:gd name="T14" fmla="*/ 102 w 696"/>
                  <a:gd name="T15" fmla="*/ 528 h 663"/>
                  <a:gd name="T16" fmla="*/ 120 w 696"/>
                  <a:gd name="T17" fmla="*/ 535 h 663"/>
                  <a:gd name="T18" fmla="*/ 135 w 696"/>
                  <a:gd name="T19" fmla="*/ 546 h 663"/>
                  <a:gd name="T20" fmla="*/ 153 w 696"/>
                  <a:gd name="T21" fmla="*/ 554 h 663"/>
                  <a:gd name="T22" fmla="*/ 168 w 696"/>
                  <a:gd name="T23" fmla="*/ 561 h 663"/>
                  <a:gd name="T24" fmla="*/ 186 w 696"/>
                  <a:gd name="T25" fmla="*/ 565 h 663"/>
                  <a:gd name="T26" fmla="*/ 200 w 696"/>
                  <a:gd name="T27" fmla="*/ 572 h 663"/>
                  <a:gd name="T28" fmla="*/ 219 w 696"/>
                  <a:gd name="T29" fmla="*/ 579 h 663"/>
                  <a:gd name="T30" fmla="*/ 237 w 696"/>
                  <a:gd name="T31" fmla="*/ 587 h 663"/>
                  <a:gd name="T32" fmla="*/ 255 w 696"/>
                  <a:gd name="T33" fmla="*/ 594 h 663"/>
                  <a:gd name="T34" fmla="*/ 273 w 696"/>
                  <a:gd name="T35" fmla="*/ 597 h 663"/>
                  <a:gd name="T36" fmla="*/ 291 w 696"/>
                  <a:gd name="T37" fmla="*/ 605 h 663"/>
                  <a:gd name="T38" fmla="*/ 310 w 696"/>
                  <a:gd name="T39" fmla="*/ 608 h 663"/>
                  <a:gd name="T40" fmla="*/ 328 w 696"/>
                  <a:gd name="T41" fmla="*/ 616 h 663"/>
                  <a:gd name="T42" fmla="*/ 346 w 696"/>
                  <a:gd name="T43" fmla="*/ 619 h 663"/>
                  <a:gd name="T44" fmla="*/ 364 w 696"/>
                  <a:gd name="T45" fmla="*/ 623 h 663"/>
                  <a:gd name="T46" fmla="*/ 382 w 696"/>
                  <a:gd name="T47" fmla="*/ 627 h 663"/>
                  <a:gd name="T48" fmla="*/ 401 w 696"/>
                  <a:gd name="T49" fmla="*/ 634 h 663"/>
                  <a:gd name="T50" fmla="*/ 419 w 696"/>
                  <a:gd name="T51" fmla="*/ 638 h 663"/>
                  <a:gd name="T52" fmla="*/ 441 w 696"/>
                  <a:gd name="T53" fmla="*/ 641 h 663"/>
                  <a:gd name="T54" fmla="*/ 459 w 696"/>
                  <a:gd name="T55" fmla="*/ 641 h 663"/>
                  <a:gd name="T56" fmla="*/ 477 w 696"/>
                  <a:gd name="T57" fmla="*/ 645 h 663"/>
                  <a:gd name="T58" fmla="*/ 499 w 696"/>
                  <a:gd name="T59" fmla="*/ 648 h 663"/>
                  <a:gd name="T60" fmla="*/ 517 w 696"/>
                  <a:gd name="T61" fmla="*/ 652 h 663"/>
                  <a:gd name="T62" fmla="*/ 535 w 696"/>
                  <a:gd name="T63" fmla="*/ 652 h 663"/>
                  <a:gd name="T64" fmla="*/ 557 w 696"/>
                  <a:gd name="T65" fmla="*/ 656 h 663"/>
                  <a:gd name="T66" fmla="*/ 576 w 696"/>
                  <a:gd name="T67" fmla="*/ 656 h 663"/>
                  <a:gd name="T68" fmla="*/ 597 w 696"/>
                  <a:gd name="T69" fmla="*/ 659 h 663"/>
                  <a:gd name="T70" fmla="*/ 616 w 696"/>
                  <a:gd name="T71" fmla="*/ 659 h 663"/>
                  <a:gd name="T72" fmla="*/ 634 w 696"/>
                  <a:gd name="T73" fmla="*/ 659 h 663"/>
                  <a:gd name="T74" fmla="*/ 656 w 696"/>
                  <a:gd name="T75" fmla="*/ 663 h 663"/>
                  <a:gd name="T76" fmla="*/ 674 w 696"/>
                  <a:gd name="T77" fmla="*/ 663 h 663"/>
                  <a:gd name="T78" fmla="*/ 696 w 696"/>
                  <a:gd name="T79" fmla="*/ 663 h 663"/>
                  <a:gd name="T80" fmla="*/ 696 w 696"/>
                  <a:gd name="T81" fmla="*/ 0 h 663"/>
                  <a:gd name="T82" fmla="*/ 0 w 696"/>
                  <a:gd name="T83" fmla="*/ 466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96" h="663">
                    <a:moveTo>
                      <a:pt x="0" y="466"/>
                    </a:moveTo>
                    <a:lnTo>
                      <a:pt x="15" y="477"/>
                    </a:lnTo>
                    <a:lnTo>
                      <a:pt x="26" y="484"/>
                    </a:lnTo>
                    <a:lnTo>
                      <a:pt x="40" y="495"/>
                    </a:lnTo>
                    <a:lnTo>
                      <a:pt x="58" y="503"/>
                    </a:lnTo>
                    <a:lnTo>
                      <a:pt x="73" y="514"/>
                    </a:lnTo>
                    <a:lnTo>
                      <a:pt x="87" y="521"/>
                    </a:lnTo>
                    <a:lnTo>
                      <a:pt x="102" y="528"/>
                    </a:lnTo>
                    <a:lnTo>
                      <a:pt x="120" y="535"/>
                    </a:lnTo>
                    <a:lnTo>
                      <a:pt x="135" y="546"/>
                    </a:lnTo>
                    <a:lnTo>
                      <a:pt x="153" y="554"/>
                    </a:lnTo>
                    <a:lnTo>
                      <a:pt x="168" y="561"/>
                    </a:lnTo>
                    <a:lnTo>
                      <a:pt x="186" y="565"/>
                    </a:lnTo>
                    <a:lnTo>
                      <a:pt x="200" y="572"/>
                    </a:lnTo>
                    <a:lnTo>
                      <a:pt x="219" y="579"/>
                    </a:lnTo>
                    <a:lnTo>
                      <a:pt x="237" y="587"/>
                    </a:lnTo>
                    <a:lnTo>
                      <a:pt x="255" y="594"/>
                    </a:lnTo>
                    <a:lnTo>
                      <a:pt x="273" y="597"/>
                    </a:lnTo>
                    <a:lnTo>
                      <a:pt x="291" y="605"/>
                    </a:lnTo>
                    <a:lnTo>
                      <a:pt x="310" y="608"/>
                    </a:lnTo>
                    <a:lnTo>
                      <a:pt x="328" y="616"/>
                    </a:lnTo>
                    <a:lnTo>
                      <a:pt x="346" y="619"/>
                    </a:lnTo>
                    <a:lnTo>
                      <a:pt x="364" y="623"/>
                    </a:lnTo>
                    <a:lnTo>
                      <a:pt x="382" y="627"/>
                    </a:lnTo>
                    <a:lnTo>
                      <a:pt x="401" y="634"/>
                    </a:lnTo>
                    <a:lnTo>
                      <a:pt x="419" y="638"/>
                    </a:lnTo>
                    <a:lnTo>
                      <a:pt x="441" y="641"/>
                    </a:lnTo>
                    <a:lnTo>
                      <a:pt x="459" y="641"/>
                    </a:lnTo>
                    <a:lnTo>
                      <a:pt x="477" y="645"/>
                    </a:lnTo>
                    <a:lnTo>
                      <a:pt x="499" y="648"/>
                    </a:lnTo>
                    <a:lnTo>
                      <a:pt x="517" y="652"/>
                    </a:lnTo>
                    <a:lnTo>
                      <a:pt x="535" y="652"/>
                    </a:lnTo>
                    <a:lnTo>
                      <a:pt x="557" y="656"/>
                    </a:lnTo>
                    <a:lnTo>
                      <a:pt x="576" y="656"/>
                    </a:lnTo>
                    <a:lnTo>
                      <a:pt x="597" y="659"/>
                    </a:lnTo>
                    <a:lnTo>
                      <a:pt x="616" y="659"/>
                    </a:lnTo>
                    <a:lnTo>
                      <a:pt x="634" y="659"/>
                    </a:lnTo>
                    <a:lnTo>
                      <a:pt x="656" y="663"/>
                    </a:lnTo>
                    <a:lnTo>
                      <a:pt x="674" y="663"/>
                    </a:lnTo>
                    <a:lnTo>
                      <a:pt x="696" y="663"/>
                    </a:lnTo>
                    <a:lnTo>
                      <a:pt x="696" y="0"/>
                    </a:lnTo>
                    <a:lnTo>
                      <a:pt x="0" y="466"/>
                    </a:lnTo>
                    <a:close/>
                  </a:path>
                </a:pathLst>
              </a:custGeom>
              <a:solidFill>
                <a:srgbClr val="3D7BB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3"/>
              <p:cNvSpPr>
                <a:spLocks/>
              </p:cNvSpPr>
              <p:nvPr/>
            </p:nvSpPr>
            <p:spPr bwMode="auto">
              <a:xfrm>
                <a:off x="765" y="3144"/>
                <a:ext cx="696" cy="416"/>
              </a:xfrm>
              <a:custGeom>
                <a:avLst/>
                <a:gdLst>
                  <a:gd name="T0" fmla="*/ 656 w 696"/>
                  <a:gd name="T1" fmla="*/ 197 h 416"/>
                  <a:gd name="T2" fmla="*/ 616 w 696"/>
                  <a:gd name="T3" fmla="*/ 193 h 416"/>
                  <a:gd name="T4" fmla="*/ 576 w 696"/>
                  <a:gd name="T5" fmla="*/ 190 h 416"/>
                  <a:gd name="T6" fmla="*/ 535 w 696"/>
                  <a:gd name="T7" fmla="*/ 186 h 416"/>
                  <a:gd name="T8" fmla="*/ 499 w 696"/>
                  <a:gd name="T9" fmla="*/ 182 h 416"/>
                  <a:gd name="T10" fmla="*/ 459 w 696"/>
                  <a:gd name="T11" fmla="*/ 175 h 416"/>
                  <a:gd name="T12" fmla="*/ 419 w 696"/>
                  <a:gd name="T13" fmla="*/ 172 h 416"/>
                  <a:gd name="T14" fmla="*/ 382 w 696"/>
                  <a:gd name="T15" fmla="*/ 161 h 416"/>
                  <a:gd name="T16" fmla="*/ 346 w 696"/>
                  <a:gd name="T17" fmla="*/ 153 h 416"/>
                  <a:gd name="T18" fmla="*/ 310 w 696"/>
                  <a:gd name="T19" fmla="*/ 142 h 416"/>
                  <a:gd name="T20" fmla="*/ 273 w 696"/>
                  <a:gd name="T21" fmla="*/ 131 h 416"/>
                  <a:gd name="T22" fmla="*/ 237 w 696"/>
                  <a:gd name="T23" fmla="*/ 121 h 416"/>
                  <a:gd name="T24" fmla="*/ 200 w 696"/>
                  <a:gd name="T25" fmla="*/ 106 h 416"/>
                  <a:gd name="T26" fmla="*/ 168 w 696"/>
                  <a:gd name="T27" fmla="*/ 95 h 416"/>
                  <a:gd name="T28" fmla="*/ 135 w 696"/>
                  <a:gd name="T29" fmla="*/ 80 h 416"/>
                  <a:gd name="T30" fmla="*/ 102 w 696"/>
                  <a:gd name="T31" fmla="*/ 62 h 416"/>
                  <a:gd name="T32" fmla="*/ 73 w 696"/>
                  <a:gd name="T33" fmla="*/ 48 h 416"/>
                  <a:gd name="T34" fmla="*/ 40 w 696"/>
                  <a:gd name="T35" fmla="*/ 29 h 416"/>
                  <a:gd name="T36" fmla="*/ 15 w 696"/>
                  <a:gd name="T37" fmla="*/ 11 h 416"/>
                  <a:gd name="T38" fmla="*/ 0 w 696"/>
                  <a:gd name="T39" fmla="*/ 223 h 416"/>
                  <a:gd name="T40" fmla="*/ 26 w 696"/>
                  <a:gd name="T41" fmla="*/ 241 h 416"/>
                  <a:gd name="T42" fmla="*/ 58 w 696"/>
                  <a:gd name="T43" fmla="*/ 259 h 416"/>
                  <a:gd name="T44" fmla="*/ 87 w 696"/>
                  <a:gd name="T45" fmla="*/ 274 h 416"/>
                  <a:gd name="T46" fmla="*/ 120 w 696"/>
                  <a:gd name="T47" fmla="*/ 292 h 416"/>
                  <a:gd name="T48" fmla="*/ 153 w 696"/>
                  <a:gd name="T49" fmla="*/ 306 h 416"/>
                  <a:gd name="T50" fmla="*/ 186 w 696"/>
                  <a:gd name="T51" fmla="*/ 321 h 416"/>
                  <a:gd name="T52" fmla="*/ 219 w 696"/>
                  <a:gd name="T53" fmla="*/ 336 h 416"/>
                  <a:gd name="T54" fmla="*/ 255 w 696"/>
                  <a:gd name="T55" fmla="*/ 346 h 416"/>
                  <a:gd name="T56" fmla="*/ 291 w 696"/>
                  <a:gd name="T57" fmla="*/ 357 h 416"/>
                  <a:gd name="T58" fmla="*/ 328 w 696"/>
                  <a:gd name="T59" fmla="*/ 368 h 416"/>
                  <a:gd name="T60" fmla="*/ 364 w 696"/>
                  <a:gd name="T61" fmla="*/ 379 h 416"/>
                  <a:gd name="T62" fmla="*/ 401 w 696"/>
                  <a:gd name="T63" fmla="*/ 387 h 416"/>
                  <a:gd name="T64" fmla="*/ 441 w 696"/>
                  <a:gd name="T65" fmla="*/ 394 h 416"/>
                  <a:gd name="T66" fmla="*/ 477 w 696"/>
                  <a:gd name="T67" fmla="*/ 401 h 416"/>
                  <a:gd name="T68" fmla="*/ 517 w 696"/>
                  <a:gd name="T69" fmla="*/ 405 h 416"/>
                  <a:gd name="T70" fmla="*/ 557 w 696"/>
                  <a:gd name="T71" fmla="*/ 408 h 416"/>
                  <a:gd name="T72" fmla="*/ 597 w 696"/>
                  <a:gd name="T73" fmla="*/ 412 h 416"/>
                  <a:gd name="T74" fmla="*/ 634 w 696"/>
                  <a:gd name="T75" fmla="*/ 416 h 416"/>
                  <a:gd name="T76" fmla="*/ 674 w 696"/>
                  <a:gd name="T77" fmla="*/ 416 h 416"/>
                  <a:gd name="T78" fmla="*/ 696 w 696"/>
                  <a:gd name="T79" fmla="*/ 19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6" h="416">
                    <a:moveTo>
                      <a:pt x="674" y="197"/>
                    </a:moveTo>
                    <a:lnTo>
                      <a:pt x="656" y="197"/>
                    </a:lnTo>
                    <a:lnTo>
                      <a:pt x="634" y="193"/>
                    </a:lnTo>
                    <a:lnTo>
                      <a:pt x="616" y="193"/>
                    </a:lnTo>
                    <a:lnTo>
                      <a:pt x="597" y="193"/>
                    </a:lnTo>
                    <a:lnTo>
                      <a:pt x="576" y="190"/>
                    </a:lnTo>
                    <a:lnTo>
                      <a:pt x="557" y="190"/>
                    </a:lnTo>
                    <a:lnTo>
                      <a:pt x="535" y="186"/>
                    </a:lnTo>
                    <a:lnTo>
                      <a:pt x="517" y="186"/>
                    </a:lnTo>
                    <a:lnTo>
                      <a:pt x="499" y="182"/>
                    </a:lnTo>
                    <a:lnTo>
                      <a:pt x="477" y="179"/>
                    </a:lnTo>
                    <a:lnTo>
                      <a:pt x="459" y="175"/>
                    </a:lnTo>
                    <a:lnTo>
                      <a:pt x="441" y="175"/>
                    </a:lnTo>
                    <a:lnTo>
                      <a:pt x="419" y="172"/>
                    </a:lnTo>
                    <a:lnTo>
                      <a:pt x="401" y="168"/>
                    </a:lnTo>
                    <a:lnTo>
                      <a:pt x="382" y="161"/>
                    </a:lnTo>
                    <a:lnTo>
                      <a:pt x="364" y="157"/>
                    </a:lnTo>
                    <a:lnTo>
                      <a:pt x="346" y="153"/>
                    </a:lnTo>
                    <a:lnTo>
                      <a:pt x="328" y="150"/>
                    </a:lnTo>
                    <a:lnTo>
                      <a:pt x="310" y="142"/>
                    </a:lnTo>
                    <a:lnTo>
                      <a:pt x="291" y="139"/>
                    </a:lnTo>
                    <a:lnTo>
                      <a:pt x="273" y="131"/>
                    </a:lnTo>
                    <a:lnTo>
                      <a:pt x="255" y="128"/>
                    </a:lnTo>
                    <a:lnTo>
                      <a:pt x="237" y="121"/>
                    </a:lnTo>
                    <a:lnTo>
                      <a:pt x="219" y="113"/>
                    </a:lnTo>
                    <a:lnTo>
                      <a:pt x="200" y="106"/>
                    </a:lnTo>
                    <a:lnTo>
                      <a:pt x="186" y="99"/>
                    </a:lnTo>
                    <a:lnTo>
                      <a:pt x="168" y="95"/>
                    </a:lnTo>
                    <a:lnTo>
                      <a:pt x="153" y="88"/>
                    </a:lnTo>
                    <a:lnTo>
                      <a:pt x="135" y="80"/>
                    </a:lnTo>
                    <a:lnTo>
                      <a:pt x="120" y="69"/>
                    </a:lnTo>
                    <a:lnTo>
                      <a:pt x="102" y="62"/>
                    </a:lnTo>
                    <a:lnTo>
                      <a:pt x="87" y="55"/>
                    </a:lnTo>
                    <a:lnTo>
                      <a:pt x="73" y="48"/>
                    </a:lnTo>
                    <a:lnTo>
                      <a:pt x="58" y="37"/>
                    </a:lnTo>
                    <a:lnTo>
                      <a:pt x="40" y="29"/>
                    </a:lnTo>
                    <a:lnTo>
                      <a:pt x="26" y="18"/>
                    </a:lnTo>
                    <a:lnTo>
                      <a:pt x="15" y="11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15" y="230"/>
                    </a:lnTo>
                    <a:lnTo>
                      <a:pt x="26" y="241"/>
                    </a:lnTo>
                    <a:lnTo>
                      <a:pt x="40" y="248"/>
                    </a:lnTo>
                    <a:lnTo>
                      <a:pt x="58" y="259"/>
                    </a:lnTo>
                    <a:lnTo>
                      <a:pt x="73" y="266"/>
                    </a:lnTo>
                    <a:lnTo>
                      <a:pt x="87" y="274"/>
                    </a:lnTo>
                    <a:lnTo>
                      <a:pt x="102" y="284"/>
                    </a:lnTo>
                    <a:lnTo>
                      <a:pt x="120" y="292"/>
                    </a:lnTo>
                    <a:lnTo>
                      <a:pt x="135" y="299"/>
                    </a:lnTo>
                    <a:lnTo>
                      <a:pt x="153" y="306"/>
                    </a:lnTo>
                    <a:lnTo>
                      <a:pt x="168" y="314"/>
                    </a:lnTo>
                    <a:lnTo>
                      <a:pt x="186" y="321"/>
                    </a:lnTo>
                    <a:lnTo>
                      <a:pt x="200" y="328"/>
                    </a:lnTo>
                    <a:lnTo>
                      <a:pt x="219" y="336"/>
                    </a:lnTo>
                    <a:lnTo>
                      <a:pt x="237" y="339"/>
                    </a:lnTo>
                    <a:lnTo>
                      <a:pt x="255" y="346"/>
                    </a:lnTo>
                    <a:lnTo>
                      <a:pt x="273" y="354"/>
                    </a:lnTo>
                    <a:lnTo>
                      <a:pt x="291" y="357"/>
                    </a:lnTo>
                    <a:lnTo>
                      <a:pt x="310" y="365"/>
                    </a:lnTo>
                    <a:lnTo>
                      <a:pt x="328" y="368"/>
                    </a:lnTo>
                    <a:lnTo>
                      <a:pt x="346" y="372"/>
                    </a:lnTo>
                    <a:lnTo>
                      <a:pt x="364" y="379"/>
                    </a:lnTo>
                    <a:lnTo>
                      <a:pt x="382" y="383"/>
                    </a:lnTo>
                    <a:lnTo>
                      <a:pt x="401" y="387"/>
                    </a:lnTo>
                    <a:lnTo>
                      <a:pt x="419" y="390"/>
                    </a:lnTo>
                    <a:lnTo>
                      <a:pt x="441" y="394"/>
                    </a:lnTo>
                    <a:lnTo>
                      <a:pt x="459" y="397"/>
                    </a:lnTo>
                    <a:lnTo>
                      <a:pt x="477" y="401"/>
                    </a:lnTo>
                    <a:lnTo>
                      <a:pt x="499" y="401"/>
                    </a:lnTo>
                    <a:lnTo>
                      <a:pt x="517" y="405"/>
                    </a:lnTo>
                    <a:lnTo>
                      <a:pt x="535" y="408"/>
                    </a:lnTo>
                    <a:lnTo>
                      <a:pt x="557" y="408"/>
                    </a:lnTo>
                    <a:lnTo>
                      <a:pt x="576" y="412"/>
                    </a:lnTo>
                    <a:lnTo>
                      <a:pt x="597" y="412"/>
                    </a:lnTo>
                    <a:lnTo>
                      <a:pt x="616" y="416"/>
                    </a:lnTo>
                    <a:lnTo>
                      <a:pt x="634" y="416"/>
                    </a:lnTo>
                    <a:lnTo>
                      <a:pt x="656" y="416"/>
                    </a:lnTo>
                    <a:lnTo>
                      <a:pt x="674" y="416"/>
                    </a:lnTo>
                    <a:lnTo>
                      <a:pt x="696" y="416"/>
                    </a:lnTo>
                    <a:lnTo>
                      <a:pt x="696" y="197"/>
                    </a:lnTo>
                    <a:lnTo>
                      <a:pt x="674" y="197"/>
                    </a:lnTo>
                    <a:close/>
                  </a:path>
                </a:pathLst>
              </a:custGeom>
              <a:solidFill>
                <a:srgbClr val="3368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Text Box 102"/>
              <p:cNvSpPr txBox="1">
                <a:spLocks noChangeArrowheads="1"/>
              </p:cNvSpPr>
              <p:nvPr/>
            </p:nvSpPr>
            <p:spPr bwMode="auto">
              <a:xfrm>
                <a:off x="920" y="3052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BA7D3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70" name="Group 128"/>
            <p:cNvGrpSpPr>
              <a:grpSpLocks/>
            </p:cNvGrpSpPr>
            <p:nvPr/>
          </p:nvGrpSpPr>
          <p:grpSpPr bwMode="auto">
            <a:xfrm>
              <a:off x="474" y="2215"/>
              <a:ext cx="987" cy="463"/>
              <a:chOff x="474" y="2215"/>
              <a:chExt cx="987" cy="463"/>
            </a:xfrm>
          </p:grpSpPr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474" y="2215"/>
                <a:ext cx="987" cy="463"/>
              </a:xfrm>
              <a:custGeom>
                <a:avLst/>
                <a:gdLst>
                  <a:gd name="T0" fmla="*/ 291 w 987"/>
                  <a:gd name="T1" fmla="*/ 0 h 463"/>
                  <a:gd name="T2" fmla="*/ 247 w 987"/>
                  <a:gd name="T3" fmla="*/ 25 h 463"/>
                  <a:gd name="T4" fmla="*/ 174 w 987"/>
                  <a:gd name="T5" fmla="*/ 87 h 463"/>
                  <a:gd name="T6" fmla="*/ 116 w 987"/>
                  <a:gd name="T7" fmla="*/ 153 h 463"/>
                  <a:gd name="T8" fmla="*/ 65 w 987"/>
                  <a:gd name="T9" fmla="*/ 226 h 463"/>
                  <a:gd name="T10" fmla="*/ 29 w 987"/>
                  <a:gd name="T11" fmla="*/ 302 h 463"/>
                  <a:gd name="T12" fmla="*/ 7 w 987"/>
                  <a:gd name="T13" fmla="*/ 383 h 463"/>
                  <a:gd name="T14" fmla="*/ 0 w 987"/>
                  <a:gd name="T15" fmla="*/ 463 h 463"/>
                  <a:gd name="T16" fmla="*/ 987 w 987"/>
                  <a:gd name="T17" fmla="*/ 463 h 463"/>
                  <a:gd name="T18" fmla="*/ 291 w 987"/>
                  <a:gd name="T19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7" h="463">
                    <a:moveTo>
                      <a:pt x="291" y="0"/>
                    </a:moveTo>
                    <a:lnTo>
                      <a:pt x="247" y="25"/>
                    </a:lnTo>
                    <a:lnTo>
                      <a:pt x="174" y="87"/>
                    </a:lnTo>
                    <a:lnTo>
                      <a:pt x="116" y="153"/>
                    </a:lnTo>
                    <a:lnTo>
                      <a:pt x="65" y="226"/>
                    </a:lnTo>
                    <a:lnTo>
                      <a:pt x="29" y="302"/>
                    </a:lnTo>
                    <a:lnTo>
                      <a:pt x="7" y="383"/>
                    </a:lnTo>
                    <a:lnTo>
                      <a:pt x="0" y="463"/>
                    </a:lnTo>
                    <a:lnTo>
                      <a:pt x="987" y="463"/>
                    </a:ln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3D7BB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Text Box 105"/>
              <p:cNvSpPr txBox="1">
                <a:spLocks noChangeArrowheads="1"/>
              </p:cNvSpPr>
              <p:nvPr/>
            </p:nvSpPr>
            <p:spPr bwMode="auto">
              <a:xfrm>
                <a:off x="555" y="2434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BA7D3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71" name="Group 125"/>
            <p:cNvGrpSpPr>
              <a:grpSpLocks/>
            </p:cNvGrpSpPr>
            <p:nvPr/>
          </p:nvGrpSpPr>
          <p:grpSpPr bwMode="auto">
            <a:xfrm>
              <a:off x="1461" y="2018"/>
              <a:ext cx="695" cy="660"/>
              <a:chOff x="1461" y="2018"/>
              <a:chExt cx="695" cy="660"/>
            </a:xfrm>
          </p:grpSpPr>
          <p:sp>
            <p:nvSpPr>
              <p:cNvPr id="81" name="Freeform 16"/>
              <p:cNvSpPr>
                <a:spLocks/>
              </p:cNvSpPr>
              <p:nvPr/>
            </p:nvSpPr>
            <p:spPr bwMode="auto">
              <a:xfrm>
                <a:off x="1461" y="2018"/>
                <a:ext cx="695" cy="660"/>
              </a:xfrm>
              <a:custGeom>
                <a:avLst/>
                <a:gdLst>
                  <a:gd name="T0" fmla="*/ 655 w 695"/>
                  <a:gd name="T1" fmla="*/ 168 h 660"/>
                  <a:gd name="T2" fmla="*/ 561 w 695"/>
                  <a:gd name="T3" fmla="*/ 120 h 660"/>
                  <a:gd name="T4" fmla="*/ 462 w 695"/>
                  <a:gd name="T5" fmla="*/ 80 h 660"/>
                  <a:gd name="T6" fmla="*/ 357 w 695"/>
                  <a:gd name="T7" fmla="*/ 44 h 660"/>
                  <a:gd name="T8" fmla="*/ 240 w 695"/>
                  <a:gd name="T9" fmla="*/ 22 h 660"/>
                  <a:gd name="T10" fmla="*/ 124 w 695"/>
                  <a:gd name="T11" fmla="*/ 7 h 660"/>
                  <a:gd name="T12" fmla="*/ 0 w 695"/>
                  <a:gd name="T13" fmla="*/ 0 h 660"/>
                  <a:gd name="T14" fmla="*/ 0 w 695"/>
                  <a:gd name="T15" fmla="*/ 660 h 660"/>
                  <a:gd name="T16" fmla="*/ 695 w 695"/>
                  <a:gd name="T17" fmla="*/ 197 h 660"/>
                  <a:gd name="T18" fmla="*/ 655 w 695"/>
                  <a:gd name="T19" fmla="*/ 168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5" h="660">
                    <a:moveTo>
                      <a:pt x="655" y="168"/>
                    </a:moveTo>
                    <a:lnTo>
                      <a:pt x="561" y="120"/>
                    </a:lnTo>
                    <a:lnTo>
                      <a:pt x="462" y="80"/>
                    </a:lnTo>
                    <a:lnTo>
                      <a:pt x="357" y="44"/>
                    </a:lnTo>
                    <a:lnTo>
                      <a:pt x="240" y="22"/>
                    </a:lnTo>
                    <a:lnTo>
                      <a:pt x="124" y="7"/>
                    </a:lnTo>
                    <a:lnTo>
                      <a:pt x="0" y="0"/>
                    </a:lnTo>
                    <a:lnTo>
                      <a:pt x="0" y="660"/>
                    </a:lnTo>
                    <a:lnTo>
                      <a:pt x="695" y="197"/>
                    </a:lnTo>
                    <a:lnTo>
                      <a:pt x="655" y="168"/>
                    </a:lnTo>
                    <a:close/>
                  </a:path>
                </a:pathLst>
              </a:custGeom>
              <a:solidFill>
                <a:srgbClr val="3D7BB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Text Box 106"/>
              <p:cNvSpPr txBox="1">
                <a:spLocks noChangeArrowheads="1"/>
              </p:cNvSpPr>
              <p:nvPr/>
            </p:nvSpPr>
            <p:spPr bwMode="auto">
              <a:xfrm>
                <a:off x="1485" y="2124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BA7D3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72" name="Group 132"/>
            <p:cNvGrpSpPr>
              <a:grpSpLocks/>
            </p:cNvGrpSpPr>
            <p:nvPr/>
          </p:nvGrpSpPr>
          <p:grpSpPr bwMode="auto">
            <a:xfrm>
              <a:off x="1774" y="2813"/>
              <a:ext cx="790" cy="594"/>
              <a:chOff x="1774" y="2813"/>
              <a:chExt cx="790" cy="594"/>
            </a:xfrm>
          </p:grpSpPr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1774" y="2813"/>
                <a:ext cx="557" cy="594"/>
              </a:xfrm>
              <a:custGeom>
                <a:avLst/>
                <a:gdLst>
                  <a:gd name="T0" fmla="*/ 0 w 557"/>
                  <a:gd name="T1" fmla="*/ 0 h 594"/>
                  <a:gd name="T2" fmla="*/ 0 w 557"/>
                  <a:gd name="T3" fmla="*/ 218 h 594"/>
                  <a:gd name="T4" fmla="*/ 557 w 557"/>
                  <a:gd name="T5" fmla="*/ 594 h 594"/>
                  <a:gd name="T6" fmla="*/ 557 w 557"/>
                  <a:gd name="T7" fmla="*/ 371 h 594"/>
                  <a:gd name="T8" fmla="*/ 0 w 557"/>
                  <a:gd name="T9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7" h="594">
                    <a:moveTo>
                      <a:pt x="0" y="0"/>
                    </a:moveTo>
                    <a:lnTo>
                      <a:pt x="0" y="218"/>
                    </a:lnTo>
                    <a:lnTo>
                      <a:pt x="557" y="594"/>
                    </a:lnTo>
                    <a:lnTo>
                      <a:pt x="557" y="3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271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2331" y="2813"/>
                <a:ext cx="233" cy="594"/>
              </a:xfrm>
              <a:custGeom>
                <a:avLst/>
                <a:gdLst>
                  <a:gd name="T0" fmla="*/ 233 w 233"/>
                  <a:gd name="T1" fmla="*/ 18 h 594"/>
                  <a:gd name="T2" fmla="*/ 233 w 233"/>
                  <a:gd name="T3" fmla="*/ 40 h 594"/>
                  <a:gd name="T4" fmla="*/ 230 w 233"/>
                  <a:gd name="T5" fmla="*/ 58 h 594"/>
                  <a:gd name="T6" fmla="*/ 226 w 233"/>
                  <a:gd name="T7" fmla="*/ 76 h 594"/>
                  <a:gd name="T8" fmla="*/ 219 w 233"/>
                  <a:gd name="T9" fmla="*/ 98 h 594"/>
                  <a:gd name="T10" fmla="*/ 215 w 233"/>
                  <a:gd name="T11" fmla="*/ 116 h 594"/>
                  <a:gd name="T12" fmla="*/ 208 w 233"/>
                  <a:gd name="T13" fmla="*/ 134 h 594"/>
                  <a:gd name="T14" fmla="*/ 201 w 233"/>
                  <a:gd name="T15" fmla="*/ 156 h 594"/>
                  <a:gd name="T16" fmla="*/ 190 w 233"/>
                  <a:gd name="T17" fmla="*/ 175 h 594"/>
                  <a:gd name="T18" fmla="*/ 179 w 233"/>
                  <a:gd name="T19" fmla="*/ 193 h 594"/>
                  <a:gd name="T20" fmla="*/ 168 w 233"/>
                  <a:gd name="T21" fmla="*/ 211 h 594"/>
                  <a:gd name="T22" fmla="*/ 157 w 233"/>
                  <a:gd name="T23" fmla="*/ 229 h 594"/>
                  <a:gd name="T24" fmla="*/ 142 w 233"/>
                  <a:gd name="T25" fmla="*/ 247 h 594"/>
                  <a:gd name="T26" fmla="*/ 128 w 233"/>
                  <a:gd name="T27" fmla="*/ 262 h 594"/>
                  <a:gd name="T28" fmla="*/ 113 w 233"/>
                  <a:gd name="T29" fmla="*/ 280 h 594"/>
                  <a:gd name="T30" fmla="*/ 95 w 233"/>
                  <a:gd name="T31" fmla="*/ 295 h 594"/>
                  <a:gd name="T32" fmla="*/ 80 w 233"/>
                  <a:gd name="T33" fmla="*/ 313 h 594"/>
                  <a:gd name="T34" fmla="*/ 62 w 233"/>
                  <a:gd name="T35" fmla="*/ 328 h 594"/>
                  <a:gd name="T36" fmla="*/ 40 w 233"/>
                  <a:gd name="T37" fmla="*/ 342 h 594"/>
                  <a:gd name="T38" fmla="*/ 22 w 233"/>
                  <a:gd name="T39" fmla="*/ 357 h 594"/>
                  <a:gd name="T40" fmla="*/ 0 w 233"/>
                  <a:gd name="T41" fmla="*/ 371 h 594"/>
                  <a:gd name="T42" fmla="*/ 0 w 233"/>
                  <a:gd name="T43" fmla="*/ 594 h 594"/>
                  <a:gd name="T44" fmla="*/ 22 w 233"/>
                  <a:gd name="T45" fmla="*/ 579 h 594"/>
                  <a:gd name="T46" fmla="*/ 40 w 233"/>
                  <a:gd name="T47" fmla="*/ 564 h 594"/>
                  <a:gd name="T48" fmla="*/ 62 w 233"/>
                  <a:gd name="T49" fmla="*/ 546 h 594"/>
                  <a:gd name="T50" fmla="*/ 80 w 233"/>
                  <a:gd name="T51" fmla="*/ 532 h 594"/>
                  <a:gd name="T52" fmla="*/ 95 w 233"/>
                  <a:gd name="T53" fmla="*/ 517 h 594"/>
                  <a:gd name="T54" fmla="*/ 113 w 233"/>
                  <a:gd name="T55" fmla="*/ 499 h 594"/>
                  <a:gd name="T56" fmla="*/ 128 w 233"/>
                  <a:gd name="T57" fmla="*/ 484 h 594"/>
                  <a:gd name="T58" fmla="*/ 142 w 233"/>
                  <a:gd name="T59" fmla="*/ 466 h 594"/>
                  <a:gd name="T60" fmla="*/ 157 w 233"/>
                  <a:gd name="T61" fmla="*/ 448 h 594"/>
                  <a:gd name="T62" fmla="*/ 168 w 233"/>
                  <a:gd name="T63" fmla="*/ 430 h 594"/>
                  <a:gd name="T64" fmla="*/ 179 w 233"/>
                  <a:gd name="T65" fmla="*/ 411 h 594"/>
                  <a:gd name="T66" fmla="*/ 190 w 233"/>
                  <a:gd name="T67" fmla="*/ 393 h 594"/>
                  <a:gd name="T68" fmla="*/ 201 w 233"/>
                  <a:gd name="T69" fmla="*/ 375 h 594"/>
                  <a:gd name="T70" fmla="*/ 208 w 233"/>
                  <a:gd name="T71" fmla="*/ 357 h 594"/>
                  <a:gd name="T72" fmla="*/ 215 w 233"/>
                  <a:gd name="T73" fmla="*/ 335 h 594"/>
                  <a:gd name="T74" fmla="*/ 219 w 233"/>
                  <a:gd name="T75" fmla="*/ 317 h 594"/>
                  <a:gd name="T76" fmla="*/ 226 w 233"/>
                  <a:gd name="T77" fmla="*/ 298 h 594"/>
                  <a:gd name="T78" fmla="*/ 230 w 233"/>
                  <a:gd name="T79" fmla="*/ 277 h 594"/>
                  <a:gd name="T80" fmla="*/ 233 w 233"/>
                  <a:gd name="T81" fmla="*/ 258 h 594"/>
                  <a:gd name="T82" fmla="*/ 233 w 233"/>
                  <a:gd name="T83" fmla="*/ 240 h 594"/>
                  <a:gd name="T84" fmla="*/ 233 w 233"/>
                  <a:gd name="T85" fmla="*/ 218 h 594"/>
                  <a:gd name="T86" fmla="*/ 233 w 233"/>
                  <a:gd name="T87" fmla="*/ 0 h 594"/>
                  <a:gd name="T88" fmla="*/ 233 w 233"/>
                  <a:gd name="T89" fmla="*/ 1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3" h="594">
                    <a:moveTo>
                      <a:pt x="233" y="18"/>
                    </a:moveTo>
                    <a:lnTo>
                      <a:pt x="233" y="40"/>
                    </a:lnTo>
                    <a:lnTo>
                      <a:pt x="230" y="58"/>
                    </a:lnTo>
                    <a:lnTo>
                      <a:pt x="226" y="76"/>
                    </a:lnTo>
                    <a:lnTo>
                      <a:pt x="219" y="98"/>
                    </a:lnTo>
                    <a:lnTo>
                      <a:pt x="215" y="116"/>
                    </a:lnTo>
                    <a:lnTo>
                      <a:pt x="208" y="134"/>
                    </a:lnTo>
                    <a:lnTo>
                      <a:pt x="201" y="156"/>
                    </a:lnTo>
                    <a:lnTo>
                      <a:pt x="190" y="175"/>
                    </a:lnTo>
                    <a:lnTo>
                      <a:pt x="179" y="193"/>
                    </a:lnTo>
                    <a:lnTo>
                      <a:pt x="168" y="211"/>
                    </a:lnTo>
                    <a:lnTo>
                      <a:pt x="157" y="229"/>
                    </a:lnTo>
                    <a:lnTo>
                      <a:pt x="142" y="247"/>
                    </a:lnTo>
                    <a:lnTo>
                      <a:pt x="128" y="262"/>
                    </a:lnTo>
                    <a:lnTo>
                      <a:pt x="113" y="280"/>
                    </a:lnTo>
                    <a:lnTo>
                      <a:pt x="95" y="295"/>
                    </a:lnTo>
                    <a:lnTo>
                      <a:pt x="80" y="313"/>
                    </a:lnTo>
                    <a:lnTo>
                      <a:pt x="62" y="328"/>
                    </a:lnTo>
                    <a:lnTo>
                      <a:pt x="40" y="342"/>
                    </a:lnTo>
                    <a:lnTo>
                      <a:pt x="22" y="357"/>
                    </a:lnTo>
                    <a:lnTo>
                      <a:pt x="0" y="371"/>
                    </a:lnTo>
                    <a:lnTo>
                      <a:pt x="0" y="594"/>
                    </a:lnTo>
                    <a:lnTo>
                      <a:pt x="22" y="579"/>
                    </a:lnTo>
                    <a:lnTo>
                      <a:pt x="40" y="564"/>
                    </a:lnTo>
                    <a:lnTo>
                      <a:pt x="62" y="546"/>
                    </a:lnTo>
                    <a:lnTo>
                      <a:pt x="80" y="532"/>
                    </a:lnTo>
                    <a:lnTo>
                      <a:pt x="95" y="517"/>
                    </a:lnTo>
                    <a:lnTo>
                      <a:pt x="113" y="499"/>
                    </a:lnTo>
                    <a:lnTo>
                      <a:pt x="128" y="484"/>
                    </a:lnTo>
                    <a:lnTo>
                      <a:pt x="142" y="466"/>
                    </a:lnTo>
                    <a:lnTo>
                      <a:pt x="157" y="448"/>
                    </a:lnTo>
                    <a:lnTo>
                      <a:pt x="168" y="430"/>
                    </a:lnTo>
                    <a:lnTo>
                      <a:pt x="179" y="411"/>
                    </a:lnTo>
                    <a:lnTo>
                      <a:pt x="190" y="393"/>
                    </a:lnTo>
                    <a:lnTo>
                      <a:pt x="201" y="375"/>
                    </a:lnTo>
                    <a:lnTo>
                      <a:pt x="208" y="357"/>
                    </a:lnTo>
                    <a:lnTo>
                      <a:pt x="215" y="335"/>
                    </a:lnTo>
                    <a:lnTo>
                      <a:pt x="219" y="317"/>
                    </a:lnTo>
                    <a:lnTo>
                      <a:pt x="226" y="298"/>
                    </a:lnTo>
                    <a:lnTo>
                      <a:pt x="230" y="277"/>
                    </a:lnTo>
                    <a:lnTo>
                      <a:pt x="233" y="258"/>
                    </a:lnTo>
                    <a:lnTo>
                      <a:pt x="233" y="240"/>
                    </a:lnTo>
                    <a:lnTo>
                      <a:pt x="233" y="218"/>
                    </a:lnTo>
                    <a:lnTo>
                      <a:pt x="233" y="0"/>
                    </a:lnTo>
                    <a:lnTo>
                      <a:pt x="233" y="18"/>
                    </a:lnTo>
                    <a:close/>
                  </a:path>
                </a:pathLst>
              </a:custGeom>
              <a:solidFill>
                <a:srgbClr val="A6241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1"/>
              <p:cNvSpPr>
                <a:spLocks/>
              </p:cNvSpPr>
              <p:nvPr/>
            </p:nvSpPr>
            <p:spPr bwMode="auto">
              <a:xfrm>
                <a:off x="1774" y="2813"/>
                <a:ext cx="790" cy="371"/>
              </a:xfrm>
              <a:custGeom>
                <a:avLst/>
                <a:gdLst>
                  <a:gd name="T0" fmla="*/ 0 w 790"/>
                  <a:gd name="T1" fmla="*/ 0 h 371"/>
                  <a:gd name="T2" fmla="*/ 557 w 790"/>
                  <a:gd name="T3" fmla="*/ 371 h 371"/>
                  <a:gd name="T4" fmla="*/ 579 w 790"/>
                  <a:gd name="T5" fmla="*/ 357 h 371"/>
                  <a:gd name="T6" fmla="*/ 597 w 790"/>
                  <a:gd name="T7" fmla="*/ 342 h 371"/>
                  <a:gd name="T8" fmla="*/ 619 w 790"/>
                  <a:gd name="T9" fmla="*/ 328 h 371"/>
                  <a:gd name="T10" fmla="*/ 637 w 790"/>
                  <a:gd name="T11" fmla="*/ 313 h 371"/>
                  <a:gd name="T12" fmla="*/ 652 w 790"/>
                  <a:gd name="T13" fmla="*/ 295 h 371"/>
                  <a:gd name="T14" fmla="*/ 670 w 790"/>
                  <a:gd name="T15" fmla="*/ 280 h 371"/>
                  <a:gd name="T16" fmla="*/ 685 w 790"/>
                  <a:gd name="T17" fmla="*/ 262 h 371"/>
                  <a:gd name="T18" fmla="*/ 699 w 790"/>
                  <a:gd name="T19" fmla="*/ 247 h 371"/>
                  <a:gd name="T20" fmla="*/ 714 w 790"/>
                  <a:gd name="T21" fmla="*/ 229 h 371"/>
                  <a:gd name="T22" fmla="*/ 725 w 790"/>
                  <a:gd name="T23" fmla="*/ 211 h 371"/>
                  <a:gd name="T24" fmla="*/ 736 w 790"/>
                  <a:gd name="T25" fmla="*/ 193 h 371"/>
                  <a:gd name="T26" fmla="*/ 747 w 790"/>
                  <a:gd name="T27" fmla="*/ 175 h 371"/>
                  <a:gd name="T28" fmla="*/ 758 w 790"/>
                  <a:gd name="T29" fmla="*/ 156 h 371"/>
                  <a:gd name="T30" fmla="*/ 765 w 790"/>
                  <a:gd name="T31" fmla="*/ 134 h 371"/>
                  <a:gd name="T32" fmla="*/ 772 w 790"/>
                  <a:gd name="T33" fmla="*/ 116 h 371"/>
                  <a:gd name="T34" fmla="*/ 776 w 790"/>
                  <a:gd name="T35" fmla="*/ 98 h 371"/>
                  <a:gd name="T36" fmla="*/ 783 w 790"/>
                  <a:gd name="T37" fmla="*/ 76 h 371"/>
                  <a:gd name="T38" fmla="*/ 787 w 790"/>
                  <a:gd name="T39" fmla="*/ 58 h 371"/>
                  <a:gd name="T40" fmla="*/ 790 w 790"/>
                  <a:gd name="T41" fmla="*/ 40 h 371"/>
                  <a:gd name="T42" fmla="*/ 790 w 790"/>
                  <a:gd name="T43" fmla="*/ 18 h 371"/>
                  <a:gd name="T44" fmla="*/ 790 w 790"/>
                  <a:gd name="T45" fmla="*/ 0 h 371"/>
                  <a:gd name="T46" fmla="*/ 0 w 790"/>
                  <a:gd name="T47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90" h="371">
                    <a:moveTo>
                      <a:pt x="0" y="0"/>
                    </a:moveTo>
                    <a:lnTo>
                      <a:pt x="557" y="371"/>
                    </a:lnTo>
                    <a:lnTo>
                      <a:pt x="579" y="357"/>
                    </a:lnTo>
                    <a:lnTo>
                      <a:pt x="597" y="342"/>
                    </a:lnTo>
                    <a:lnTo>
                      <a:pt x="619" y="328"/>
                    </a:lnTo>
                    <a:lnTo>
                      <a:pt x="637" y="313"/>
                    </a:lnTo>
                    <a:lnTo>
                      <a:pt x="652" y="295"/>
                    </a:lnTo>
                    <a:lnTo>
                      <a:pt x="670" y="280"/>
                    </a:lnTo>
                    <a:lnTo>
                      <a:pt x="685" y="262"/>
                    </a:lnTo>
                    <a:lnTo>
                      <a:pt x="699" y="247"/>
                    </a:lnTo>
                    <a:lnTo>
                      <a:pt x="714" y="229"/>
                    </a:lnTo>
                    <a:lnTo>
                      <a:pt x="725" y="211"/>
                    </a:lnTo>
                    <a:lnTo>
                      <a:pt x="736" y="193"/>
                    </a:lnTo>
                    <a:lnTo>
                      <a:pt x="747" y="175"/>
                    </a:lnTo>
                    <a:lnTo>
                      <a:pt x="758" y="156"/>
                    </a:lnTo>
                    <a:lnTo>
                      <a:pt x="765" y="134"/>
                    </a:lnTo>
                    <a:lnTo>
                      <a:pt x="772" y="116"/>
                    </a:lnTo>
                    <a:lnTo>
                      <a:pt x="776" y="98"/>
                    </a:lnTo>
                    <a:lnTo>
                      <a:pt x="783" y="76"/>
                    </a:lnTo>
                    <a:lnTo>
                      <a:pt x="787" y="58"/>
                    </a:lnTo>
                    <a:lnTo>
                      <a:pt x="790" y="40"/>
                    </a:lnTo>
                    <a:lnTo>
                      <a:pt x="790" y="18"/>
                    </a:lnTo>
                    <a:lnTo>
                      <a:pt x="79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2A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Text Box 107"/>
              <p:cNvSpPr txBox="1">
                <a:spLocks noChangeArrowheads="1"/>
              </p:cNvSpPr>
              <p:nvPr/>
            </p:nvSpPr>
            <p:spPr bwMode="auto">
              <a:xfrm>
                <a:off x="2000" y="2852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73" name="Group 131"/>
            <p:cNvGrpSpPr>
              <a:grpSpLocks/>
            </p:cNvGrpSpPr>
            <p:nvPr/>
          </p:nvGrpSpPr>
          <p:grpSpPr bwMode="auto">
            <a:xfrm>
              <a:off x="1621" y="2889"/>
              <a:ext cx="594" cy="751"/>
              <a:chOff x="1621" y="2889"/>
              <a:chExt cx="594" cy="751"/>
            </a:xfrm>
          </p:grpSpPr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1657" y="2889"/>
                <a:ext cx="558" cy="529"/>
              </a:xfrm>
              <a:custGeom>
                <a:avLst/>
                <a:gdLst>
                  <a:gd name="T0" fmla="*/ 0 w 558"/>
                  <a:gd name="T1" fmla="*/ 0 h 529"/>
                  <a:gd name="T2" fmla="*/ 0 w 558"/>
                  <a:gd name="T3" fmla="*/ 529 h 529"/>
                  <a:gd name="T4" fmla="*/ 30 w 558"/>
                  <a:gd name="T5" fmla="*/ 529 h 529"/>
                  <a:gd name="T6" fmla="*/ 59 w 558"/>
                  <a:gd name="T7" fmla="*/ 529 h 529"/>
                  <a:gd name="T8" fmla="*/ 88 w 558"/>
                  <a:gd name="T9" fmla="*/ 525 h 529"/>
                  <a:gd name="T10" fmla="*/ 117 w 558"/>
                  <a:gd name="T11" fmla="*/ 525 h 529"/>
                  <a:gd name="T12" fmla="*/ 146 w 558"/>
                  <a:gd name="T13" fmla="*/ 521 h 529"/>
                  <a:gd name="T14" fmla="*/ 175 w 558"/>
                  <a:gd name="T15" fmla="*/ 518 h 529"/>
                  <a:gd name="T16" fmla="*/ 204 w 558"/>
                  <a:gd name="T17" fmla="*/ 510 h 529"/>
                  <a:gd name="T18" fmla="*/ 234 w 558"/>
                  <a:gd name="T19" fmla="*/ 507 h 529"/>
                  <a:gd name="T20" fmla="*/ 263 w 558"/>
                  <a:gd name="T21" fmla="*/ 499 h 529"/>
                  <a:gd name="T22" fmla="*/ 288 w 558"/>
                  <a:gd name="T23" fmla="*/ 492 h 529"/>
                  <a:gd name="T24" fmla="*/ 317 w 558"/>
                  <a:gd name="T25" fmla="*/ 485 h 529"/>
                  <a:gd name="T26" fmla="*/ 343 w 558"/>
                  <a:gd name="T27" fmla="*/ 478 h 529"/>
                  <a:gd name="T28" fmla="*/ 368 w 558"/>
                  <a:gd name="T29" fmla="*/ 470 h 529"/>
                  <a:gd name="T30" fmla="*/ 394 w 558"/>
                  <a:gd name="T31" fmla="*/ 459 h 529"/>
                  <a:gd name="T32" fmla="*/ 419 w 558"/>
                  <a:gd name="T33" fmla="*/ 448 h 529"/>
                  <a:gd name="T34" fmla="*/ 445 w 558"/>
                  <a:gd name="T35" fmla="*/ 437 h 529"/>
                  <a:gd name="T36" fmla="*/ 470 w 558"/>
                  <a:gd name="T37" fmla="*/ 427 h 529"/>
                  <a:gd name="T38" fmla="*/ 492 w 558"/>
                  <a:gd name="T39" fmla="*/ 416 h 529"/>
                  <a:gd name="T40" fmla="*/ 514 w 558"/>
                  <a:gd name="T41" fmla="*/ 401 h 529"/>
                  <a:gd name="T42" fmla="*/ 536 w 558"/>
                  <a:gd name="T43" fmla="*/ 390 h 529"/>
                  <a:gd name="T44" fmla="*/ 558 w 558"/>
                  <a:gd name="T45" fmla="*/ 376 h 529"/>
                  <a:gd name="T46" fmla="*/ 0 w 558"/>
                  <a:gd name="T47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8" h="529">
                    <a:moveTo>
                      <a:pt x="0" y="0"/>
                    </a:moveTo>
                    <a:lnTo>
                      <a:pt x="0" y="529"/>
                    </a:lnTo>
                    <a:lnTo>
                      <a:pt x="30" y="529"/>
                    </a:lnTo>
                    <a:lnTo>
                      <a:pt x="59" y="529"/>
                    </a:lnTo>
                    <a:lnTo>
                      <a:pt x="88" y="525"/>
                    </a:lnTo>
                    <a:lnTo>
                      <a:pt x="117" y="525"/>
                    </a:lnTo>
                    <a:lnTo>
                      <a:pt x="146" y="521"/>
                    </a:lnTo>
                    <a:lnTo>
                      <a:pt x="175" y="518"/>
                    </a:lnTo>
                    <a:lnTo>
                      <a:pt x="204" y="510"/>
                    </a:lnTo>
                    <a:lnTo>
                      <a:pt x="234" y="507"/>
                    </a:lnTo>
                    <a:lnTo>
                      <a:pt x="263" y="499"/>
                    </a:lnTo>
                    <a:lnTo>
                      <a:pt x="288" y="492"/>
                    </a:lnTo>
                    <a:lnTo>
                      <a:pt x="317" y="485"/>
                    </a:lnTo>
                    <a:lnTo>
                      <a:pt x="343" y="478"/>
                    </a:lnTo>
                    <a:lnTo>
                      <a:pt x="368" y="470"/>
                    </a:lnTo>
                    <a:lnTo>
                      <a:pt x="394" y="459"/>
                    </a:lnTo>
                    <a:lnTo>
                      <a:pt x="419" y="448"/>
                    </a:lnTo>
                    <a:lnTo>
                      <a:pt x="445" y="437"/>
                    </a:lnTo>
                    <a:lnTo>
                      <a:pt x="470" y="427"/>
                    </a:lnTo>
                    <a:lnTo>
                      <a:pt x="492" y="416"/>
                    </a:lnTo>
                    <a:lnTo>
                      <a:pt x="514" y="401"/>
                    </a:lnTo>
                    <a:lnTo>
                      <a:pt x="536" y="390"/>
                    </a:lnTo>
                    <a:lnTo>
                      <a:pt x="558" y="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BA7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15"/>
              <p:cNvSpPr>
                <a:spLocks/>
              </p:cNvSpPr>
              <p:nvPr/>
            </p:nvSpPr>
            <p:spPr bwMode="auto">
              <a:xfrm>
                <a:off x="1657" y="3265"/>
                <a:ext cx="558" cy="375"/>
              </a:xfrm>
              <a:custGeom>
                <a:avLst/>
                <a:gdLst>
                  <a:gd name="T0" fmla="*/ 536 w 558"/>
                  <a:gd name="T1" fmla="*/ 14 h 375"/>
                  <a:gd name="T2" fmla="*/ 514 w 558"/>
                  <a:gd name="T3" fmla="*/ 25 h 375"/>
                  <a:gd name="T4" fmla="*/ 492 w 558"/>
                  <a:gd name="T5" fmla="*/ 40 h 375"/>
                  <a:gd name="T6" fmla="*/ 470 w 558"/>
                  <a:gd name="T7" fmla="*/ 51 h 375"/>
                  <a:gd name="T8" fmla="*/ 445 w 558"/>
                  <a:gd name="T9" fmla="*/ 61 h 375"/>
                  <a:gd name="T10" fmla="*/ 419 w 558"/>
                  <a:gd name="T11" fmla="*/ 72 h 375"/>
                  <a:gd name="T12" fmla="*/ 394 w 558"/>
                  <a:gd name="T13" fmla="*/ 83 h 375"/>
                  <a:gd name="T14" fmla="*/ 368 w 558"/>
                  <a:gd name="T15" fmla="*/ 94 h 375"/>
                  <a:gd name="T16" fmla="*/ 343 w 558"/>
                  <a:gd name="T17" fmla="*/ 102 h 375"/>
                  <a:gd name="T18" fmla="*/ 317 w 558"/>
                  <a:gd name="T19" fmla="*/ 109 h 375"/>
                  <a:gd name="T20" fmla="*/ 288 w 558"/>
                  <a:gd name="T21" fmla="*/ 116 h 375"/>
                  <a:gd name="T22" fmla="*/ 263 w 558"/>
                  <a:gd name="T23" fmla="*/ 123 h 375"/>
                  <a:gd name="T24" fmla="*/ 234 w 558"/>
                  <a:gd name="T25" fmla="*/ 131 h 375"/>
                  <a:gd name="T26" fmla="*/ 204 w 558"/>
                  <a:gd name="T27" fmla="*/ 134 h 375"/>
                  <a:gd name="T28" fmla="*/ 175 w 558"/>
                  <a:gd name="T29" fmla="*/ 142 h 375"/>
                  <a:gd name="T30" fmla="*/ 146 w 558"/>
                  <a:gd name="T31" fmla="*/ 145 h 375"/>
                  <a:gd name="T32" fmla="*/ 117 w 558"/>
                  <a:gd name="T33" fmla="*/ 149 h 375"/>
                  <a:gd name="T34" fmla="*/ 88 w 558"/>
                  <a:gd name="T35" fmla="*/ 149 h 375"/>
                  <a:gd name="T36" fmla="*/ 59 w 558"/>
                  <a:gd name="T37" fmla="*/ 153 h 375"/>
                  <a:gd name="T38" fmla="*/ 30 w 558"/>
                  <a:gd name="T39" fmla="*/ 153 h 375"/>
                  <a:gd name="T40" fmla="*/ 0 w 558"/>
                  <a:gd name="T41" fmla="*/ 153 h 375"/>
                  <a:gd name="T42" fmla="*/ 0 w 558"/>
                  <a:gd name="T43" fmla="*/ 375 h 375"/>
                  <a:gd name="T44" fmla="*/ 30 w 558"/>
                  <a:gd name="T45" fmla="*/ 371 h 375"/>
                  <a:gd name="T46" fmla="*/ 59 w 558"/>
                  <a:gd name="T47" fmla="*/ 371 h 375"/>
                  <a:gd name="T48" fmla="*/ 88 w 558"/>
                  <a:gd name="T49" fmla="*/ 371 h 375"/>
                  <a:gd name="T50" fmla="*/ 117 w 558"/>
                  <a:gd name="T51" fmla="*/ 368 h 375"/>
                  <a:gd name="T52" fmla="*/ 146 w 558"/>
                  <a:gd name="T53" fmla="*/ 364 h 375"/>
                  <a:gd name="T54" fmla="*/ 175 w 558"/>
                  <a:gd name="T55" fmla="*/ 360 h 375"/>
                  <a:gd name="T56" fmla="*/ 204 w 558"/>
                  <a:gd name="T57" fmla="*/ 357 h 375"/>
                  <a:gd name="T58" fmla="*/ 234 w 558"/>
                  <a:gd name="T59" fmla="*/ 349 h 375"/>
                  <a:gd name="T60" fmla="*/ 263 w 558"/>
                  <a:gd name="T61" fmla="*/ 346 h 375"/>
                  <a:gd name="T62" fmla="*/ 288 w 558"/>
                  <a:gd name="T63" fmla="*/ 338 h 375"/>
                  <a:gd name="T64" fmla="*/ 317 w 558"/>
                  <a:gd name="T65" fmla="*/ 331 h 375"/>
                  <a:gd name="T66" fmla="*/ 343 w 558"/>
                  <a:gd name="T67" fmla="*/ 320 h 375"/>
                  <a:gd name="T68" fmla="*/ 368 w 558"/>
                  <a:gd name="T69" fmla="*/ 313 h 375"/>
                  <a:gd name="T70" fmla="*/ 394 w 558"/>
                  <a:gd name="T71" fmla="*/ 302 h 375"/>
                  <a:gd name="T72" fmla="*/ 419 w 558"/>
                  <a:gd name="T73" fmla="*/ 295 h 375"/>
                  <a:gd name="T74" fmla="*/ 445 w 558"/>
                  <a:gd name="T75" fmla="*/ 284 h 375"/>
                  <a:gd name="T76" fmla="*/ 470 w 558"/>
                  <a:gd name="T77" fmla="*/ 273 h 375"/>
                  <a:gd name="T78" fmla="*/ 492 w 558"/>
                  <a:gd name="T79" fmla="*/ 258 h 375"/>
                  <a:gd name="T80" fmla="*/ 514 w 558"/>
                  <a:gd name="T81" fmla="*/ 247 h 375"/>
                  <a:gd name="T82" fmla="*/ 536 w 558"/>
                  <a:gd name="T83" fmla="*/ 233 h 375"/>
                  <a:gd name="T84" fmla="*/ 558 w 558"/>
                  <a:gd name="T85" fmla="*/ 218 h 375"/>
                  <a:gd name="T86" fmla="*/ 558 w 558"/>
                  <a:gd name="T87" fmla="*/ 0 h 375"/>
                  <a:gd name="T88" fmla="*/ 536 w 558"/>
                  <a:gd name="T89" fmla="*/ 14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58" h="375">
                    <a:moveTo>
                      <a:pt x="536" y="14"/>
                    </a:moveTo>
                    <a:lnTo>
                      <a:pt x="514" y="25"/>
                    </a:lnTo>
                    <a:lnTo>
                      <a:pt x="492" y="40"/>
                    </a:lnTo>
                    <a:lnTo>
                      <a:pt x="470" y="51"/>
                    </a:lnTo>
                    <a:lnTo>
                      <a:pt x="445" y="61"/>
                    </a:lnTo>
                    <a:lnTo>
                      <a:pt x="419" y="72"/>
                    </a:lnTo>
                    <a:lnTo>
                      <a:pt x="394" y="83"/>
                    </a:lnTo>
                    <a:lnTo>
                      <a:pt x="368" y="94"/>
                    </a:lnTo>
                    <a:lnTo>
                      <a:pt x="343" y="102"/>
                    </a:lnTo>
                    <a:lnTo>
                      <a:pt x="317" y="109"/>
                    </a:lnTo>
                    <a:lnTo>
                      <a:pt x="288" y="116"/>
                    </a:lnTo>
                    <a:lnTo>
                      <a:pt x="263" y="123"/>
                    </a:lnTo>
                    <a:lnTo>
                      <a:pt x="234" y="131"/>
                    </a:lnTo>
                    <a:lnTo>
                      <a:pt x="204" y="134"/>
                    </a:lnTo>
                    <a:lnTo>
                      <a:pt x="175" y="142"/>
                    </a:lnTo>
                    <a:lnTo>
                      <a:pt x="146" y="145"/>
                    </a:lnTo>
                    <a:lnTo>
                      <a:pt x="117" y="149"/>
                    </a:lnTo>
                    <a:lnTo>
                      <a:pt x="88" y="149"/>
                    </a:lnTo>
                    <a:lnTo>
                      <a:pt x="59" y="153"/>
                    </a:lnTo>
                    <a:lnTo>
                      <a:pt x="30" y="153"/>
                    </a:lnTo>
                    <a:lnTo>
                      <a:pt x="0" y="153"/>
                    </a:lnTo>
                    <a:lnTo>
                      <a:pt x="0" y="375"/>
                    </a:lnTo>
                    <a:lnTo>
                      <a:pt x="30" y="371"/>
                    </a:lnTo>
                    <a:lnTo>
                      <a:pt x="59" y="371"/>
                    </a:lnTo>
                    <a:lnTo>
                      <a:pt x="88" y="371"/>
                    </a:lnTo>
                    <a:lnTo>
                      <a:pt x="117" y="368"/>
                    </a:lnTo>
                    <a:lnTo>
                      <a:pt x="146" y="364"/>
                    </a:lnTo>
                    <a:lnTo>
                      <a:pt x="175" y="360"/>
                    </a:lnTo>
                    <a:lnTo>
                      <a:pt x="204" y="357"/>
                    </a:lnTo>
                    <a:lnTo>
                      <a:pt x="234" y="349"/>
                    </a:lnTo>
                    <a:lnTo>
                      <a:pt x="263" y="346"/>
                    </a:lnTo>
                    <a:lnTo>
                      <a:pt x="288" y="338"/>
                    </a:lnTo>
                    <a:lnTo>
                      <a:pt x="317" y="331"/>
                    </a:lnTo>
                    <a:lnTo>
                      <a:pt x="343" y="320"/>
                    </a:lnTo>
                    <a:lnTo>
                      <a:pt x="368" y="313"/>
                    </a:lnTo>
                    <a:lnTo>
                      <a:pt x="394" y="302"/>
                    </a:lnTo>
                    <a:lnTo>
                      <a:pt x="419" y="295"/>
                    </a:lnTo>
                    <a:lnTo>
                      <a:pt x="445" y="284"/>
                    </a:lnTo>
                    <a:lnTo>
                      <a:pt x="470" y="273"/>
                    </a:lnTo>
                    <a:lnTo>
                      <a:pt x="492" y="258"/>
                    </a:lnTo>
                    <a:lnTo>
                      <a:pt x="514" y="247"/>
                    </a:lnTo>
                    <a:lnTo>
                      <a:pt x="536" y="233"/>
                    </a:lnTo>
                    <a:lnTo>
                      <a:pt x="558" y="218"/>
                    </a:lnTo>
                    <a:lnTo>
                      <a:pt x="558" y="0"/>
                    </a:lnTo>
                    <a:lnTo>
                      <a:pt x="536" y="14"/>
                    </a:lnTo>
                    <a:close/>
                  </a:path>
                </a:pathLst>
              </a:custGeom>
              <a:solidFill>
                <a:srgbClr val="5A92C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Text Box 101"/>
              <p:cNvSpPr txBox="1">
                <a:spLocks noChangeArrowheads="1"/>
              </p:cNvSpPr>
              <p:nvPr/>
            </p:nvSpPr>
            <p:spPr bwMode="auto">
              <a:xfrm>
                <a:off x="1621" y="3163"/>
                <a:ext cx="538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D7BB9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</p:grpSp>
      <p:sp>
        <p:nvSpPr>
          <p:cNvPr id="96" name="Text Box 50"/>
          <p:cNvSpPr txBox="1">
            <a:spLocks noChangeArrowheads="1"/>
          </p:cNvSpPr>
          <p:nvPr/>
        </p:nvSpPr>
        <p:spPr bwMode="auto">
          <a:xfrm>
            <a:off x="71438" y="1352188"/>
            <a:ext cx="8821042" cy="42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Click to type slide title click to type slide title click to type slide title</a:t>
            </a:r>
          </a:p>
        </p:txBody>
      </p:sp>
    </p:spTree>
    <p:extLst>
      <p:ext uri="{BB962C8B-B14F-4D97-AF65-F5344CB8AC3E}">
        <p14:creationId xmlns:p14="http://schemas.microsoft.com/office/powerpoint/2010/main" val="1148835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19470</TotalTime>
  <Words>147</Words>
  <Application>Microsoft Office PowerPoint</Application>
  <PresentationFormat>全屏显示(4:3)</PresentationFormat>
  <Paragraphs>37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928</cp:revision>
  <dcterms:created xsi:type="dcterms:W3CDTF">2009-02-11T05:37:22Z</dcterms:created>
  <dcterms:modified xsi:type="dcterms:W3CDTF">2012-10-31T14:51:02Z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