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roup 645"/>
          <p:cNvGrpSpPr>
            <a:grpSpLocks/>
          </p:cNvGrpSpPr>
          <p:nvPr/>
        </p:nvGrpSpPr>
        <p:grpSpPr bwMode="auto">
          <a:xfrm>
            <a:off x="-12762" y="1412776"/>
            <a:ext cx="8763001" cy="4378325"/>
            <a:chOff x="-3" y="1245"/>
            <a:chExt cx="5520" cy="2758"/>
          </a:xfrm>
        </p:grpSpPr>
        <p:grpSp>
          <p:nvGrpSpPr>
            <p:cNvPr id="165" name="Group 629"/>
            <p:cNvGrpSpPr>
              <a:grpSpLocks/>
            </p:cNvGrpSpPr>
            <p:nvPr/>
          </p:nvGrpSpPr>
          <p:grpSpPr bwMode="auto">
            <a:xfrm>
              <a:off x="-3" y="1974"/>
              <a:ext cx="4287" cy="2029"/>
              <a:chOff x="-3" y="1974"/>
              <a:chExt cx="4287" cy="2029"/>
            </a:xfrm>
          </p:grpSpPr>
          <p:sp>
            <p:nvSpPr>
              <p:cNvPr id="234" name="Freeform 472"/>
              <p:cNvSpPr>
                <a:spLocks/>
              </p:cNvSpPr>
              <p:nvPr/>
            </p:nvSpPr>
            <p:spPr bwMode="auto">
              <a:xfrm>
                <a:off x="-3" y="1974"/>
                <a:ext cx="4287" cy="2029"/>
              </a:xfrm>
              <a:custGeom>
                <a:avLst/>
                <a:gdLst>
                  <a:gd name="T0" fmla="*/ 4272 w 4287"/>
                  <a:gd name="T1" fmla="*/ 907 h 2029"/>
                  <a:gd name="T2" fmla="*/ 4230 w 4287"/>
                  <a:gd name="T3" fmla="*/ 805 h 2029"/>
                  <a:gd name="T4" fmla="*/ 4164 w 4287"/>
                  <a:gd name="T5" fmla="*/ 706 h 2029"/>
                  <a:gd name="T6" fmla="*/ 4073 w 4287"/>
                  <a:gd name="T7" fmla="*/ 612 h 2029"/>
                  <a:gd name="T8" fmla="*/ 3962 w 4287"/>
                  <a:gd name="T9" fmla="*/ 524 h 2029"/>
                  <a:gd name="T10" fmla="*/ 3827 w 4287"/>
                  <a:gd name="T11" fmla="*/ 439 h 2029"/>
                  <a:gd name="T12" fmla="*/ 3675 w 4287"/>
                  <a:gd name="T13" fmla="*/ 361 h 2029"/>
                  <a:gd name="T14" fmla="*/ 3504 w 4287"/>
                  <a:gd name="T15" fmla="*/ 290 h 2029"/>
                  <a:gd name="T16" fmla="*/ 3318 w 4287"/>
                  <a:gd name="T17" fmla="*/ 226 h 2029"/>
                  <a:gd name="T18" fmla="*/ 3115 w 4287"/>
                  <a:gd name="T19" fmla="*/ 167 h 2029"/>
                  <a:gd name="T20" fmla="*/ 2898 w 4287"/>
                  <a:gd name="T21" fmla="*/ 118 h 2029"/>
                  <a:gd name="T22" fmla="*/ 2669 w 4287"/>
                  <a:gd name="T23" fmla="*/ 75 h 2029"/>
                  <a:gd name="T24" fmla="*/ 2432 w 4287"/>
                  <a:gd name="T25" fmla="*/ 42 h 2029"/>
                  <a:gd name="T26" fmla="*/ 2183 w 4287"/>
                  <a:gd name="T27" fmla="*/ 19 h 2029"/>
                  <a:gd name="T28" fmla="*/ 1929 w 4287"/>
                  <a:gd name="T29" fmla="*/ 4 h 2029"/>
                  <a:gd name="T30" fmla="*/ 1667 w 4287"/>
                  <a:gd name="T31" fmla="*/ 0 h 2029"/>
                  <a:gd name="T32" fmla="*/ 1398 w 4287"/>
                  <a:gd name="T33" fmla="*/ 4 h 2029"/>
                  <a:gd name="T34" fmla="*/ 1134 w 4287"/>
                  <a:gd name="T35" fmla="*/ 21 h 2029"/>
                  <a:gd name="T36" fmla="*/ 880 w 4287"/>
                  <a:gd name="T37" fmla="*/ 47 h 2029"/>
                  <a:gd name="T38" fmla="*/ 637 w 4287"/>
                  <a:gd name="T39" fmla="*/ 82 h 2029"/>
                  <a:gd name="T40" fmla="*/ 408 w 4287"/>
                  <a:gd name="T41" fmla="*/ 125 h 2029"/>
                  <a:gd name="T42" fmla="*/ 194 w 4287"/>
                  <a:gd name="T43" fmla="*/ 177 h 2029"/>
                  <a:gd name="T44" fmla="*/ 0 w 4287"/>
                  <a:gd name="T45" fmla="*/ 231 h 2029"/>
                  <a:gd name="T46" fmla="*/ 1 w 4287"/>
                  <a:gd name="T47" fmla="*/ 1800 h 2029"/>
                  <a:gd name="T48" fmla="*/ 228 w 4287"/>
                  <a:gd name="T49" fmla="*/ 1859 h 2029"/>
                  <a:gd name="T50" fmla="*/ 446 w 4287"/>
                  <a:gd name="T51" fmla="*/ 1908 h 2029"/>
                  <a:gd name="T52" fmla="*/ 675 w 4287"/>
                  <a:gd name="T53" fmla="*/ 1951 h 2029"/>
                  <a:gd name="T54" fmla="*/ 912 w 4287"/>
                  <a:gd name="T55" fmla="*/ 1984 h 2029"/>
                  <a:gd name="T56" fmla="*/ 1161 w 4287"/>
                  <a:gd name="T57" fmla="*/ 2008 h 2029"/>
                  <a:gd name="T58" fmla="*/ 1417 w 4287"/>
                  <a:gd name="T59" fmla="*/ 2024 h 2029"/>
                  <a:gd name="T60" fmla="*/ 1677 w 4287"/>
                  <a:gd name="T61" fmla="*/ 2029 h 2029"/>
                  <a:gd name="T62" fmla="*/ 1946 w 4287"/>
                  <a:gd name="T63" fmla="*/ 2022 h 2029"/>
                  <a:gd name="T64" fmla="*/ 2210 w 4287"/>
                  <a:gd name="T65" fmla="*/ 2008 h 2029"/>
                  <a:gd name="T66" fmla="*/ 2464 w 4287"/>
                  <a:gd name="T67" fmla="*/ 1982 h 2029"/>
                  <a:gd name="T68" fmla="*/ 2707 w 4287"/>
                  <a:gd name="T69" fmla="*/ 1946 h 2029"/>
                  <a:gd name="T70" fmla="*/ 2936 w 4287"/>
                  <a:gd name="T71" fmla="*/ 1901 h 2029"/>
                  <a:gd name="T72" fmla="*/ 3152 w 4287"/>
                  <a:gd name="T73" fmla="*/ 1849 h 2029"/>
                  <a:gd name="T74" fmla="*/ 3352 w 4287"/>
                  <a:gd name="T75" fmla="*/ 1790 h 2029"/>
                  <a:gd name="T76" fmla="*/ 3536 w 4287"/>
                  <a:gd name="T77" fmla="*/ 1724 h 2029"/>
                  <a:gd name="T78" fmla="*/ 3704 w 4287"/>
                  <a:gd name="T79" fmla="*/ 1651 h 2029"/>
                  <a:gd name="T80" fmla="*/ 3853 w 4287"/>
                  <a:gd name="T81" fmla="*/ 1573 h 2029"/>
                  <a:gd name="T82" fmla="*/ 3981 w 4287"/>
                  <a:gd name="T83" fmla="*/ 1490 h 2029"/>
                  <a:gd name="T84" fmla="*/ 4087 w 4287"/>
                  <a:gd name="T85" fmla="*/ 1401 h 2029"/>
                  <a:gd name="T86" fmla="*/ 4172 w 4287"/>
                  <a:gd name="T87" fmla="*/ 1308 h 2029"/>
                  <a:gd name="T88" fmla="*/ 4235 w 4287"/>
                  <a:gd name="T89" fmla="*/ 1212 h 2029"/>
                  <a:gd name="T90" fmla="*/ 4272 w 4287"/>
                  <a:gd name="T91" fmla="*/ 1112 h 2029"/>
                  <a:gd name="T92" fmla="*/ 4287 w 4287"/>
                  <a:gd name="T93" fmla="*/ 1011 h 2029"/>
                  <a:gd name="T94" fmla="*/ 4272 w 4287"/>
                  <a:gd name="T95" fmla="*/ 907 h 2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87" h="2029">
                    <a:moveTo>
                      <a:pt x="4272" y="907"/>
                    </a:moveTo>
                    <a:lnTo>
                      <a:pt x="4230" y="805"/>
                    </a:lnTo>
                    <a:lnTo>
                      <a:pt x="4164" y="706"/>
                    </a:lnTo>
                    <a:lnTo>
                      <a:pt x="4073" y="612"/>
                    </a:lnTo>
                    <a:lnTo>
                      <a:pt x="3962" y="524"/>
                    </a:lnTo>
                    <a:lnTo>
                      <a:pt x="3827" y="439"/>
                    </a:lnTo>
                    <a:lnTo>
                      <a:pt x="3675" y="361"/>
                    </a:lnTo>
                    <a:lnTo>
                      <a:pt x="3504" y="290"/>
                    </a:lnTo>
                    <a:lnTo>
                      <a:pt x="3318" y="226"/>
                    </a:lnTo>
                    <a:lnTo>
                      <a:pt x="3115" y="167"/>
                    </a:lnTo>
                    <a:lnTo>
                      <a:pt x="2898" y="118"/>
                    </a:lnTo>
                    <a:lnTo>
                      <a:pt x="2669" y="75"/>
                    </a:lnTo>
                    <a:lnTo>
                      <a:pt x="2432" y="42"/>
                    </a:lnTo>
                    <a:lnTo>
                      <a:pt x="2183" y="19"/>
                    </a:lnTo>
                    <a:lnTo>
                      <a:pt x="1929" y="4"/>
                    </a:lnTo>
                    <a:lnTo>
                      <a:pt x="1667" y="0"/>
                    </a:lnTo>
                    <a:lnTo>
                      <a:pt x="1398" y="4"/>
                    </a:lnTo>
                    <a:lnTo>
                      <a:pt x="1134" y="21"/>
                    </a:lnTo>
                    <a:lnTo>
                      <a:pt x="880" y="47"/>
                    </a:lnTo>
                    <a:lnTo>
                      <a:pt x="637" y="82"/>
                    </a:lnTo>
                    <a:lnTo>
                      <a:pt x="408" y="125"/>
                    </a:lnTo>
                    <a:lnTo>
                      <a:pt x="194" y="177"/>
                    </a:lnTo>
                    <a:lnTo>
                      <a:pt x="0" y="231"/>
                    </a:lnTo>
                    <a:lnTo>
                      <a:pt x="1" y="1800"/>
                    </a:lnTo>
                    <a:lnTo>
                      <a:pt x="228" y="1859"/>
                    </a:lnTo>
                    <a:lnTo>
                      <a:pt x="446" y="1908"/>
                    </a:lnTo>
                    <a:lnTo>
                      <a:pt x="675" y="1951"/>
                    </a:lnTo>
                    <a:lnTo>
                      <a:pt x="912" y="1984"/>
                    </a:lnTo>
                    <a:lnTo>
                      <a:pt x="1161" y="2008"/>
                    </a:lnTo>
                    <a:lnTo>
                      <a:pt x="1417" y="2024"/>
                    </a:lnTo>
                    <a:lnTo>
                      <a:pt x="1677" y="2029"/>
                    </a:lnTo>
                    <a:lnTo>
                      <a:pt x="1946" y="2022"/>
                    </a:lnTo>
                    <a:lnTo>
                      <a:pt x="2210" y="2008"/>
                    </a:lnTo>
                    <a:lnTo>
                      <a:pt x="2464" y="1982"/>
                    </a:lnTo>
                    <a:lnTo>
                      <a:pt x="2707" y="1946"/>
                    </a:lnTo>
                    <a:lnTo>
                      <a:pt x="2936" y="1901"/>
                    </a:lnTo>
                    <a:lnTo>
                      <a:pt x="3152" y="1849"/>
                    </a:lnTo>
                    <a:lnTo>
                      <a:pt x="3352" y="1790"/>
                    </a:lnTo>
                    <a:lnTo>
                      <a:pt x="3536" y="1724"/>
                    </a:lnTo>
                    <a:lnTo>
                      <a:pt x="3704" y="1651"/>
                    </a:lnTo>
                    <a:lnTo>
                      <a:pt x="3853" y="1573"/>
                    </a:lnTo>
                    <a:lnTo>
                      <a:pt x="3981" y="1490"/>
                    </a:lnTo>
                    <a:lnTo>
                      <a:pt x="4087" y="1401"/>
                    </a:lnTo>
                    <a:lnTo>
                      <a:pt x="4172" y="1308"/>
                    </a:lnTo>
                    <a:lnTo>
                      <a:pt x="4235" y="1212"/>
                    </a:lnTo>
                    <a:lnTo>
                      <a:pt x="4272" y="1112"/>
                    </a:lnTo>
                    <a:lnTo>
                      <a:pt x="4287" y="1011"/>
                    </a:lnTo>
                    <a:lnTo>
                      <a:pt x="4272" y="907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C4C4C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473"/>
              <p:cNvSpPr>
                <a:spLocks/>
              </p:cNvSpPr>
              <p:nvPr/>
            </p:nvSpPr>
            <p:spPr bwMode="auto">
              <a:xfrm>
                <a:off x="-2" y="2236"/>
                <a:ext cx="3588" cy="1488"/>
              </a:xfrm>
              <a:custGeom>
                <a:avLst/>
                <a:gdLst>
                  <a:gd name="T0" fmla="*/ 3576 w 3588"/>
                  <a:gd name="T1" fmla="*/ 666 h 1488"/>
                  <a:gd name="T2" fmla="*/ 3547 w 3588"/>
                  <a:gd name="T3" fmla="*/ 591 h 1488"/>
                  <a:gd name="T4" fmla="*/ 3496 w 3588"/>
                  <a:gd name="T5" fmla="*/ 517 h 1488"/>
                  <a:gd name="T6" fmla="*/ 3431 w 3588"/>
                  <a:gd name="T7" fmla="*/ 449 h 1488"/>
                  <a:gd name="T8" fmla="*/ 3347 w 3588"/>
                  <a:gd name="T9" fmla="*/ 383 h 1488"/>
                  <a:gd name="T10" fmla="*/ 3251 w 3588"/>
                  <a:gd name="T11" fmla="*/ 324 h 1488"/>
                  <a:gd name="T12" fmla="*/ 3139 w 3588"/>
                  <a:gd name="T13" fmla="*/ 265 h 1488"/>
                  <a:gd name="T14" fmla="*/ 3014 w 3588"/>
                  <a:gd name="T15" fmla="*/ 213 h 1488"/>
                  <a:gd name="T16" fmla="*/ 2876 w 3588"/>
                  <a:gd name="T17" fmla="*/ 165 h 1488"/>
                  <a:gd name="T18" fmla="*/ 2728 w 3588"/>
                  <a:gd name="T19" fmla="*/ 123 h 1488"/>
                  <a:gd name="T20" fmla="*/ 2571 w 3588"/>
                  <a:gd name="T21" fmla="*/ 87 h 1488"/>
                  <a:gd name="T22" fmla="*/ 2402 w 3588"/>
                  <a:gd name="T23" fmla="*/ 57 h 1488"/>
                  <a:gd name="T24" fmla="*/ 2228 w 3588"/>
                  <a:gd name="T25" fmla="*/ 31 h 1488"/>
                  <a:gd name="T26" fmla="*/ 2045 w 3588"/>
                  <a:gd name="T27" fmla="*/ 14 h 1488"/>
                  <a:gd name="T28" fmla="*/ 1859 w 3588"/>
                  <a:gd name="T29" fmla="*/ 2 h 1488"/>
                  <a:gd name="T30" fmla="*/ 1666 w 3588"/>
                  <a:gd name="T31" fmla="*/ 0 h 1488"/>
                  <a:gd name="T32" fmla="*/ 1471 w 3588"/>
                  <a:gd name="T33" fmla="*/ 2 h 1488"/>
                  <a:gd name="T34" fmla="*/ 1276 w 3588"/>
                  <a:gd name="T35" fmla="*/ 14 h 1488"/>
                  <a:gd name="T36" fmla="*/ 1091 w 3588"/>
                  <a:gd name="T37" fmla="*/ 33 h 1488"/>
                  <a:gd name="T38" fmla="*/ 914 w 3588"/>
                  <a:gd name="T39" fmla="*/ 59 h 1488"/>
                  <a:gd name="T40" fmla="*/ 745 w 3588"/>
                  <a:gd name="T41" fmla="*/ 92 h 1488"/>
                  <a:gd name="T42" fmla="*/ 588 w 3588"/>
                  <a:gd name="T43" fmla="*/ 130 h 1488"/>
                  <a:gd name="T44" fmla="*/ 440 w 3588"/>
                  <a:gd name="T45" fmla="*/ 172 h 1488"/>
                  <a:gd name="T46" fmla="*/ 305 w 3588"/>
                  <a:gd name="T47" fmla="*/ 222 h 1488"/>
                  <a:gd name="T48" fmla="*/ 183 w 3588"/>
                  <a:gd name="T49" fmla="*/ 276 h 1488"/>
                  <a:gd name="T50" fmla="*/ 74 w 3588"/>
                  <a:gd name="T51" fmla="*/ 333 h 1488"/>
                  <a:gd name="T52" fmla="*/ 0 w 3588"/>
                  <a:gd name="T53" fmla="*/ 371 h 1488"/>
                  <a:gd name="T54" fmla="*/ 0 w 3588"/>
                  <a:gd name="T55" fmla="*/ 1117 h 1488"/>
                  <a:gd name="T56" fmla="*/ 91 w 3588"/>
                  <a:gd name="T57" fmla="*/ 1165 h 1488"/>
                  <a:gd name="T58" fmla="*/ 203 w 3588"/>
                  <a:gd name="T59" fmla="*/ 1221 h 1488"/>
                  <a:gd name="T60" fmla="*/ 328 w 3588"/>
                  <a:gd name="T61" fmla="*/ 1273 h 1488"/>
                  <a:gd name="T62" fmla="*/ 466 w 3588"/>
                  <a:gd name="T63" fmla="*/ 1320 h 1488"/>
                  <a:gd name="T64" fmla="*/ 614 w 3588"/>
                  <a:gd name="T65" fmla="*/ 1363 h 1488"/>
                  <a:gd name="T66" fmla="*/ 771 w 3588"/>
                  <a:gd name="T67" fmla="*/ 1401 h 1488"/>
                  <a:gd name="T68" fmla="*/ 940 w 3588"/>
                  <a:gd name="T69" fmla="*/ 1431 h 1488"/>
                  <a:gd name="T70" fmla="*/ 1114 w 3588"/>
                  <a:gd name="T71" fmla="*/ 1455 h 1488"/>
                  <a:gd name="T72" fmla="*/ 1297 w 3588"/>
                  <a:gd name="T73" fmla="*/ 1474 h 1488"/>
                  <a:gd name="T74" fmla="*/ 1483 w 3588"/>
                  <a:gd name="T75" fmla="*/ 1483 h 1488"/>
                  <a:gd name="T76" fmla="*/ 1676 w 3588"/>
                  <a:gd name="T77" fmla="*/ 1488 h 1488"/>
                  <a:gd name="T78" fmla="*/ 1871 w 3588"/>
                  <a:gd name="T79" fmla="*/ 1483 h 1488"/>
                  <a:gd name="T80" fmla="*/ 2065 w 3588"/>
                  <a:gd name="T81" fmla="*/ 1472 h 1488"/>
                  <a:gd name="T82" fmla="*/ 2251 w 3588"/>
                  <a:gd name="T83" fmla="*/ 1453 h 1488"/>
                  <a:gd name="T84" fmla="*/ 2427 w 3588"/>
                  <a:gd name="T85" fmla="*/ 1427 h 1488"/>
                  <a:gd name="T86" fmla="*/ 2597 w 3588"/>
                  <a:gd name="T87" fmla="*/ 1394 h 1488"/>
                  <a:gd name="T88" fmla="*/ 2756 w 3588"/>
                  <a:gd name="T89" fmla="*/ 1356 h 1488"/>
                  <a:gd name="T90" fmla="*/ 2902 w 3588"/>
                  <a:gd name="T91" fmla="*/ 1313 h 1488"/>
                  <a:gd name="T92" fmla="*/ 3037 w 3588"/>
                  <a:gd name="T93" fmla="*/ 1264 h 1488"/>
                  <a:gd name="T94" fmla="*/ 3159 w 3588"/>
                  <a:gd name="T95" fmla="*/ 1212 h 1488"/>
                  <a:gd name="T96" fmla="*/ 3268 w 3588"/>
                  <a:gd name="T97" fmla="*/ 1153 h 1488"/>
                  <a:gd name="T98" fmla="*/ 3362 w 3588"/>
                  <a:gd name="T99" fmla="*/ 1091 h 1488"/>
                  <a:gd name="T100" fmla="*/ 3442 w 3588"/>
                  <a:gd name="T101" fmla="*/ 1028 h 1488"/>
                  <a:gd name="T102" fmla="*/ 3505 w 3588"/>
                  <a:gd name="T103" fmla="*/ 959 h 1488"/>
                  <a:gd name="T104" fmla="*/ 3551 w 3588"/>
                  <a:gd name="T105" fmla="*/ 888 h 1488"/>
                  <a:gd name="T106" fmla="*/ 3578 w 3588"/>
                  <a:gd name="T107" fmla="*/ 815 h 1488"/>
                  <a:gd name="T108" fmla="*/ 3588 w 3588"/>
                  <a:gd name="T109" fmla="*/ 742 h 1488"/>
                  <a:gd name="T110" fmla="*/ 3576 w 3588"/>
                  <a:gd name="T111" fmla="*/ 666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88" h="1488">
                    <a:moveTo>
                      <a:pt x="3576" y="666"/>
                    </a:moveTo>
                    <a:lnTo>
                      <a:pt x="3547" y="591"/>
                    </a:lnTo>
                    <a:lnTo>
                      <a:pt x="3496" y="517"/>
                    </a:lnTo>
                    <a:lnTo>
                      <a:pt x="3431" y="449"/>
                    </a:lnTo>
                    <a:lnTo>
                      <a:pt x="3347" y="383"/>
                    </a:lnTo>
                    <a:lnTo>
                      <a:pt x="3251" y="324"/>
                    </a:lnTo>
                    <a:lnTo>
                      <a:pt x="3139" y="265"/>
                    </a:lnTo>
                    <a:lnTo>
                      <a:pt x="3014" y="213"/>
                    </a:lnTo>
                    <a:lnTo>
                      <a:pt x="2876" y="165"/>
                    </a:lnTo>
                    <a:lnTo>
                      <a:pt x="2728" y="123"/>
                    </a:lnTo>
                    <a:lnTo>
                      <a:pt x="2571" y="87"/>
                    </a:lnTo>
                    <a:lnTo>
                      <a:pt x="2402" y="57"/>
                    </a:lnTo>
                    <a:lnTo>
                      <a:pt x="2228" y="31"/>
                    </a:lnTo>
                    <a:lnTo>
                      <a:pt x="2045" y="14"/>
                    </a:lnTo>
                    <a:lnTo>
                      <a:pt x="1859" y="2"/>
                    </a:lnTo>
                    <a:lnTo>
                      <a:pt x="1666" y="0"/>
                    </a:lnTo>
                    <a:lnTo>
                      <a:pt x="1471" y="2"/>
                    </a:lnTo>
                    <a:lnTo>
                      <a:pt x="1276" y="14"/>
                    </a:lnTo>
                    <a:lnTo>
                      <a:pt x="1091" y="33"/>
                    </a:lnTo>
                    <a:lnTo>
                      <a:pt x="914" y="59"/>
                    </a:lnTo>
                    <a:lnTo>
                      <a:pt x="745" y="92"/>
                    </a:lnTo>
                    <a:lnTo>
                      <a:pt x="588" y="130"/>
                    </a:lnTo>
                    <a:lnTo>
                      <a:pt x="440" y="172"/>
                    </a:lnTo>
                    <a:lnTo>
                      <a:pt x="305" y="222"/>
                    </a:lnTo>
                    <a:lnTo>
                      <a:pt x="183" y="276"/>
                    </a:lnTo>
                    <a:lnTo>
                      <a:pt x="74" y="333"/>
                    </a:lnTo>
                    <a:lnTo>
                      <a:pt x="0" y="371"/>
                    </a:lnTo>
                    <a:lnTo>
                      <a:pt x="0" y="1117"/>
                    </a:lnTo>
                    <a:lnTo>
                      <a:pt x="91" y="1165"/>
                    </a:lnTo>
                    <a:lnTo>
                      <a:pt x="203" y="1221"/>
                    </a:lnTo>
                    <a:lnTo>
                      <a:pt x="328" y="1273"/>
                    </a:lnTo>
                    <a:lnTo>
                      <a:pt x="466" y="1320"/>
                    </a:lnTo>
                    <a:lnTo>
                      <a:pt x="614" y="1363"/>
                    </a:lnTo>
                    <a:lnTo>
                      <a:pt x="771" y="1401"/>
                    </a:lnTo>
                    <a:lnTo>
                      <a:pt x="940" y="1431"/>
                    </a:lnTo>
                    <a:lnTo>
                      <a:pt x="1114" y="1455"/>
                    </a:lnTo>
                    <a:lnTo>
                      <a:pt x="1297" y="1474"/>
                    </a:lnTo>
                    <a:lnTo>
                      <a:pt x="1483" y="1483"/>
                    </a:lnTo>
                    <a:lnTo>
                      <a:pt x="1676" y="1488"/>
                    </a:lnTo>
                    <a:lnTo>
                      <a:pt x="1871" y="1483"/>
                    </a:lnTo>
                    <a:lnTo>
                      <a:pt x="2065" y="1472"/>
                    </a:lnTo>
                    <a:lnTo>
                      <a:pt x="2251" y="1453"/>
                    </a:lnTo>
                    <a:lnTo>
                      <a:pt x="2427" y="1427"/>
                    </a:lnTo>
                    <a:lnTo>
                      <a:pt x="2597" y="1394"/>
                    </a:lnTo>
                    <a:lnTo>
                      <a:pt x="2756" y="1356"/>
                    </a:lnTo>
                    <a:lnTo>
                      <a:pt x="2902" y="1313"/>
                    </a:lnTo>
                    <a:lnTo>
                      <a:pt x="3037" y="1264"/>
                    </a:lnTo>
                    <a:lnTo>
                      <a:pt x="3159" y="1212"/>
                    </a:lnTo>
                    <a:lnTo>
                      <a:pt x="3268" y="1153"/>
                    </a:lnTo>
                    <a:lnTo>
                      <a:pt x="3362" y="1091"/>
                    </a:lnTo>
                    <a:lnTo>
                      <a:pt x="3442" y="1028"/>
                    </a:lnTo>
                    <a:lnTo>
                      <a:pt x="3505" y="959"/>
                    </a:lnTo>
                    <a:lnTo>
                      <a:pt x="3551" y="888"/>
                    </a:lnTo>
                    <a:lnTo>
                      <a:pt x="3578" y="815"/>
                    </a:lnTo>
                    <a:lnTo>
                      <a:pt x="3588" y="742"/>
                    </a:lnTo>
                    <a:lnTo>
                      <a:pt x="3576" y="666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C4C4C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474"/>
              <p:cNvSpPr>
                <a:spLocks/>
              </p:cNvSpPr>
              <p:nvPr/>
            </p:nvSpPr>
            <p:spPr bwMode="auto">
              <a:xfrm>
                <a:off x="216" y="2406"/>
                <a:ext cx="2906" cy="1129"/>
              </a:xfrm>
              <a:custGeom>
                <a:avLst/>
                <a:gdLst>
                  <a:gd name="T0" fmla="*/ 2375 w 2401"/>
                  <a:gd name="T1" fmla="*/ 449 h 1129"/>
                  <a:gd name="T2" fmla="*/ 2304 w 2401"/>
                  <a:gd name="T3" fmla="*/ 343 h 1129"/>
                  <a:gd name="T4" fmla="*/ 2190 w 2401"/>
                  <a:gd name="T5" fmla="*/ 246 h 1129"/>
                  <a:gd name="T6" fmla="*/ 2041 w 2401"/>
                  <a:gd name="T7" fmla="*/ 163 h 1129"/>
                  <a:gd name="T8" fmla="*/ 1862 w 2401"/>
                  <a:gd name="T9" fmla="*/ 95 h 1129"/>
                  <a:gd name="T10" fmla="*/ 1659 w 2401"/>
                  <a:gd name="T11" fmla="*/ 45 h 1129"/>
                  <a:gd name="T12" fmla="*/ 1437 w 2401"/>
                  <a:gd name="T13" fmla="*/ 12 h 1129"/>
                  <a:gd name="T14" fmla="*/ 1198 w 2401"/>
                  <a:gd name="T15" fmla="*/ 0 h 1129"/>
                  <a:gd name="T16" fmla="*/ 955 w 2401"/>
                  <a:gd name="T17" fmla="*/ 14 h 1129"/>
                  <a:gd name="T18" fmla="*/ 726 w 2401"/>
                  <a:gd name="T19" fmla="*/ 47 h 1129"/>
                  <a:gd name="T20" fmla="*/ 522 w 2401"/>
                  <a:gd name="T21" fmla="*/ 99 h 1129"/>
                  <a:gd name="T22" fmla="*/ 345 w 2401"/>
                  <a:gd name="T23" fmla="*/ 170 h 1129"/>
                  <a:gd name="T24" fmla="*/ 199 w 2401"/>
                  <a:gd name="T25" fmla="*/ 253 h 1129"/>
                  <a:gd name="T26" fmla="*/ 90 w 2401"/>
                  <a:gd name="T27" fmla="*/ 350 h 1129"/>
                  <a:gd name="T28" fmla="*/ 24 w 2401"/>
                  <a:gd name="T29" fmla="*/ 454 h 1129"/>
                  <a:gd name="T30" fmla="*/ 0 w 2401"/>
                  <a:gd name="T31" fmla="*/ 567 h 1129"/>
                  <a:gd name="T32" fmla="*/ 26 w 2401"/>
                  <a:gd name="T33" fmla="*/ 680 h 1129"/>
                  <a:gd name="T34" fmla="*/ 97 w 2401"/>
                  <a:gd name="T35" fmla="*/ 787 h 1129"/>
                  <a:gd name="T36" fmla="*/ 211 w 2401"/>
                  <a:gd name="T37" fmla="*/ 884 h 1129"/>
                  <a:gd name="T38" fmla="*/ 359 w 2401"/>
                  <a:gd name="T39" fmla="*/ 966 h 1129"/>
                  <a:gd name="T40" fmla="*/ 539 w 2401"/>
                  <a:gd name="T41" fmla="*/ 1035 h 1129"/>
                  <a:gd name="T42" fmla="*/ 742 w 2401"/>
                  <a:gd name="T43" fmla="*/ 1087 h 1129"/>
                  <a:gd name="T44" fmla="*/ 967 w 2401"/>
                  <a:gd name="T45" fmla="*/ 1117 h 1129"/>
                  <a:gd name="T46" fmla="*/ 1203 w 2401"/>
                  <a:gd name="T47" fmla="*/ 1129 h 1129"/>
                  <a:gd name="T48" fmla="*/ 1448 w 2401"/>
                  <a:gd name="T49" fmla="*/ 1117 h 1129"/>
                  <a:gd name="T50" fmla="*/ 1675 w 2401"/>
                  <a:gd name="T51" fmla="*/ 1082 h 1129"/>
                  <a:gd name="T52" fmla="*/ 1881 w 2401"/>
                  <a:gd name="T53" fmla="*/ 1030 h 1129"/>
                  <a:gd name="T54" fmla="*/ 2056 w 2401"/>
                  <a:gd name="T55" fmla="*/ 959 h 1129"/>
                  <a:gd name="T56" fmla="*/ 2202 w 2401"/>
                  <a:gd name="T57" fmla="*/ 876 h 1129"/>
                  <a:gd name="T58" fmla="*/ 2311 w 2401"/>
                  <a:gd name="T59" fmla="*/ 780 h 1129"/>
                  <a:gd name="T60" fmla="*/ 2377 w 2401"/>
                  <a:gd name="T61" fmla="*/ 676 h 1129"/>
                  <a:gd name="T62" fmla="*/ 2401 w 2401"/>
                  <a:gd name="T63" fmla="*/ 565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01" h="1129">
                    <a:moveTo>
                      <a:pt x="2393" y="506"/>
                    </a:moveTo>
                    <a:lnTo>
                      <a:pt x="2375" y="449"/>
                    </a:lnTo>
                    <a:lnTo>
                      <a:pt x="2344" y="395"/>
                    </a:lnTo>
                    <a:lnTo>
                      <a:pt x="2304" y="343"/>
                    </a:lnTo>
                    <a:lnTo>
                      <a:pt x="2252" y="293"/>
                    </a:lnTo>
                    <a:lnTo>
                      <a:pt x="2190" y="246"/>
                    </a:lnTo>
                    <a:lnTo>
                      <a:pt x="2119" y="203"/>
                    </a:lnTo>
                    <a:lnTo>
                      <a:pt x="2041" y="163"/>
                    </a:lnTo>
                    <a:lnTo>
                      <a:pt x="1956" y="128"/>
                    </a:lnTo>
                    <a:lnTo>
                      <a:pt x="1862" y="95"/>
                    </a:lnTo>
                    <a:lnTo>
                      <a:pt x="1763" y="66"/>
                    </a:lnTo>
                    <a:lnTo>
                      <a:pt x="1659" y="45"/>
                    </a:lnTo>
                    <a:lnTo>
                      <a:pt x="1550" y="26"/>
                    </a:lnTo>
                    <a:lnTo>
                      <a:pt x="1437" y="12"/>
                    </a:lnTo>
                    <a:lnTo>
                      <a:pt x="1319" y="5"/>
                    </a:lnTo>
                    <a:lnTo>
                      <a:pt x="1198" y="0"/>
                    </a:lnTo>
                    <a:lnTo>
                      <a:pt x="1075" y="5"/>
                    </a:lnTo>
                    <a:lnTo>
                      <a:pt x="955" y="14"/>
                    </a:lnTo>
                    <a:lnTo>
                      <a:pt x="837" y="28"/>
                    </a:lnTo>
                    <a:lnTo>
                      <a:pt x="726" y="47"/>
                    </a:lnTo>
                    <a:lnTo>
                      <a:pt x="619" y="71"/>
                    </a:lnTo>
                    <a:lnTo>
                      <a:pt x="522" y="99"/>
                    </a:lnTo>
                    <a:lnTo>
                      <a:pt x="430" y="132"/>
                    </a:lnTo>
                    <a:lnTo>
                      <a:pt x="345" y="170"/>
                    </a:lnTo>
                    <a:lnTo>
                      <a:pt x="267" y="210"/>
                    </a:lnTo>
                    <a:lnTo>
                      <a:pt x="199" y="253"/>
                    </a:lnTo>
                    <a:lnTo>
                      <a:pt x="140" y="300"/>
                    </a:lnTo>
                    <a:lnTo>
                      <a:pt x="90" y="350"/>
                    </a:lnTo>
                    <a:lnTo>
                      <a:pt x="52" y="402"/>
                    </a:lnTo>
                    <a:lnTo>
                      <a:pt x="24" y="454"/>
                    </a:lnTo>
                    <a:lnTo>
                      <a:pt x="5" y="510"/>
                    </a:lnTo>
                    <a:lnTo>
                      <a:pt x="0" y="567"/>
                    </a:lnTo>
                    <a:lnTo>
                      <a:pt x="7" y="624"/>
                    </a:lnTo>
                    <a:lnTo>
                      <a:pt x="26" y="680"/>
                    </a:lnTo>
                    <a:lnTo>
                      <a:pt x="57" y="735"/>
                    </a:lnTo>
                    <a:lnTo>
                      <a:pt x="97" y="787"/>
                    </a:lnTo>
                    <a:lnTo>
                      <a:pt x="149" y="836"/>
                    </a:lnTo>
                    <a:lnTo>
                      <a:pt x="211" y="884"/>
                    </a:lnTo>
                    <a:lnTo>
                      <a:pt x="281" y="926"/>
                    </a:lnTo>
                    <a:lnTo>
                      <a:pt x="359" y="966"/>
                    </a:lnTo>
                    <a:lnTo>
                      <a:pt x="444" y="1002"/>
                    </a:lnTo>
                    <a:lnTo>
                      <a:pt x="539" y="1035"/>
                    </a:lnTo>
                    <a:lnTo>
                      <a:pt x="638" y="1063"/>
                    </a:lnTo>
                    <a:lnTo>
                      <a:pt x="742" y="1087"/>
                    </a:lnTo>
                    <a:lnTo>
                      <a:pt x="851" y="1103"/>
                    </a:lnTo>
                    <a:lnTo>
                      <a:pt x="967" y="1117"/>
                    </a:lnTo>
                    <a:lnTo>
                      <a:pt x="1082" y="1127"/>
                    </a:lnTo>
                    <a:lnTo>
                      <a:pt x="1203" y="1129"/>
                    </a:lnTo>
                    <a:lnTo>
                      <a:pt x="1326" y="1124"/>
                    </a:lnTo>
                    <a:lnTo>
                      <a:pt x="1448" y="1117"/>
                    </a:lnTo>
                    <a:lnTo>
                      <a:pt x="1564" y="1101"/>
                    </a:lnTo>
                    <a:lnTo>
                      <a:pt x="1675" y="1082"/>
                    </a:lnTo>
                    <a:lnTo>
                      <a:pt x="1782" y="1058"/>
                    </a:lnTo>
                    <a:lnTo>
                      <a:pt x="1881" y="1030"/>
                    </a:lnTo>
                    <a:lnTo>
                      <a:pt x="1973" y="997"/>
                    </a:lnTo>
                    <a:lnTo>
                      <a:pt x="2056" y="959"/>
                    </a:lnTo>
                    <a:lnTo>
                      <a:pt x="2134" y="919"/>
                    </a:lnTo>
                    <a:lnTo>
                      <a:pt x="2202" y="876"/>
                    </a:lnTo>
                    <a:lnTo>
                      <a:pt x="2261" y="829"/>
                    </a:lnTo>
                    <a:lnTo>
                      <a:pt x="2311" y="780"/>
                    </a:lnTo>
                    <a:lnTo>
                      <a:pt x="2349" y="728"/>
                    </a:lnTo>
                    <a:lnTo>
                      <a:pt x="2377" y="676"/>
                    </a:lnTo>
                    <a:lnTo>
                      <a:pt x="2396" y="619"/>
                    </a:lnTo>
                    <a:lnTo>
                      <a:pt x="2401" y="565"/>
                    </a:lnTo>
                    <a:lnTo>
                      <a:pt x="2393" y="506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C4C4C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475"/>
              <p:cNvSpPr>
                <a:spLocks/>
              </p:cNvSpPr>
              <p:nvPr/>
            </p:nvSpPr>
            <p:spPr bwMode="auto">
              <a:xfrm>
                <a:off x="623" y="2557"/>
                <a:ext cx="2092" cy="810"/>
              </a:xfrm>
              <a:custGeom>
                <a:avLst/>
                <a:gdLst>
                  <a:gd name="T0" fmla="*/ 1710 w 1729"/>
                  <a:gd name="T1" fmla="*/ 321 h 810"/>
                  <a:gd name="T2" fmla="*/ 1658 w 1729"/>
                  <a:gd name="T3" fmla="*/ 246 h 810"/>
                  <a:gd name="T4" fmla="*/ 1578 w 1729"/>
                  <a:gd name="T5" fmla="*/ 175 h 810"/>
                  <a:gd name="T6" fmla="*/ 1469 w 1729"/>
                  <a:gd name="T7" fmla="*/ 116 h 810"/>
                  <a:gd name="T8" fmla="*/ 1342 w 1729"/>
                  <a:gd name="T9" fmla="*/ 66 h 810"/>
                  <a:gd name="T10" fmla="*/ 1195 w 1729"/>
                  <a:gd name="T11" fmla="*/ 31 h 810"/>
                  <a:gd name="T12" fmla="*/ 1035 w 1729"/>
                  <a:gd name="T13" fmla="*/ 7 h 810"/>
                  <a:gd name="T14" fmla="*/ 862 w 1729"/>
                  <a:gd name="T15" fmla="*/ 0 h 810"/>
                  <a:gd name="T16" fmla="*/ 687 w 1729"/>
                  <a:gd name="T17" fmla="*/ 7 h 810"/>
                  <a:gd name="T18" fmla="*/ 522 w 1729"/>
                  <a:gd name="T19" fmla="*/ 33 h 810"/>
                  <a:gd name="T20" fmla="*/ 375 w 1729"/>
                  <a:gd name="T21" fmla="*/ 71 h 810"/>
                  <a:gd name="T22" fmla="*/ 248 w 1729"/>
                  <a:gd name="T23" fmla="*/ 121 h 810"/>
                  <a:gd name="T24" fmla="*/ 144 w 1729"/>
                  <a:gd name="T25" fmla="*/ 182 h 810"/>
                  <a:gd name="T26" fmla="*/ 66 w 1729"/>
                  <a:gd name="T27" fmla="*/ 251 h 810"/>
                  <a:gd name="T28" fmla="*/ 16 w 1729"/>
                  <a:gd name="T29" fmla="*/ 326 h 810"/>
                  <a:gd name="T30" fmla="*/ 0 w 1729"/>
                  <a:gd name="T31" fmla="*/ 407 h 810"/>
                  <a:gd name="T32" fmla="*/ 19 w 1729"/>
                  <a:gd name="T33" fmla="*/ 489 h 810"/>
                  <a:gd name="T34" fmla="*/ 71 w 1729"/>
                  <a:gd name="T35" fmla="*/ 565 h 810"/>
                  <a:gd name="T36" fmla="*/ 151 w 1729"/>
                  <a:gd name="T37" fmla="*/ 636 h 810"/>
                  <a:gd name="T38" fmla="*/ 260 w 1729"/>
                  <a:gd name="T39" fmla="*/ 695 h 810"/>
                  <a:gd name="T40" fmla="*/ 387 w 1729"/>
                  <a:gd name="T41" fmla="*/ 744 h 810"/>
                  <a:gd name="T42" fmla="*/ 534 w 1729"/>
                  <a:gd name="T43" fmla="*/ 780 h 810"/>
                  <a:gd name="T44" fmla="*/ 694 w 1729"/>
                  <a:gd name="T45" fmla="*/ 803 h 810"/>
                  <a:gd name="T46" fmla="*/ 867 w 1729"/>
                  <a:gd name="T47" fmla="*/ 810 h 810"/>
                  <a:gd name="T48" fmla="*/ 1042 w 1729"/>
                  <a:gd name="T49" fmla="*/ 803 h 810"/>
                  <a:gd name="T50" fmla="*/ 1207 w 1729"/>
                  <a:gd name="T51" fmla="*/ 777 h 810"/>
                  <a:gd name="T52" fmla="*/ 1353 w 1729"/>
                  <a:gd name="T53" fmla="*/ 740 h 810"/>
                  <a:gd name="T54" fmla="*/ 1481 w 1729"/>
                  <a:gd name="T55" fmla="*/ 690 h 810"/>
                  <a:gd name="T56" fmla="*/ 1585 w 1729"/>
                  <a:gd name="T57" fmla="*/ 629 h 810"/>
                  <a:gd name="T58" fmla="*/ 1663 w 1729"/>
                  <a:gd name="T59" fmla="*/ 560 h 810"/>
                  <a:gd name="T60" fmla="*/ 1713 w 1729"/>
                  <a:gd name="T61" fmla="*/ 484 h 810"/>
                  <a:gd name="T62" fmla="*/ 1729 w 1729"/>
                  <a:gd name="T63" fmla="*/ 404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29" h="810">
                    <a:moveTo>
                      <a:pt x="1724" y="364"/>
                    </a:moveTo>
                    <a:lnTo>
                      <a:pt x="1710" y="321"/>
                    </a:lnTo>
                    <a:lnTo>
                      <a:pt x="1689" y="281"/>
                    </a:lnTo>
                    <a:lnTo>
                      <a:pt x="1658" y="246"/>
                    </a:lnTo>
                    <a:lnTo>
                      <a:pt x="1620" y="208"/>
                    </a:lnTo>
                    <a:lnTo>
                      <a:pt x="1578" y="175"/>
                    </a:lnTo>
                    <a:lnTo>
                      <a:pt x="1526" y="144"/>
                    </a:lnTo>
                    <a:lnTo>
                      <a:pt x="1469" y="116"/>
                    </a:lnTo>
                    <a:lnTo>
                      <a:pt x="1408" y="90"/>
                    </a:lnTo>
                    <a:lnTo>
                      <a:pt x="1342" y="66"/>
                    </a:lnTo>
                    <a:lnTo>
                      <a:pt x="1271" y="47"/>
                    </a:lnTo>
                    <a:lnTo>
                      <a:pt x="1195" y="31"/>
                    </a:lnTo>
                    <a:lnTo>
                      <a:pt x="1115" y="17"/>
                    </a:lnTo>
                    <a:lnTo>
                      <a:pt x="1035" y="7"/>
                    </a:lnTo>
                    <a:lnTo>
                      <a:pt x="949" y="3"/>
                    </a:lnTo>
                    <a:lnTo>
                      <a:pt x="862" y="0"/>
                    </a:lnTo>
                    <a:lnTo>
                      <a:pt x="775" y="3"/>
                    </a:lnTo>
                    <a:lnTo>
                      <a:pt x="687" y="7"/>
                    </a:lnTo>
                    <a:lnTo>
                      <a:pt x="602" y="19"/>
                    </a:lnTo>
                    <a:lnTo>
                      <a:pt x="522" y="33"/>
                    </a:lnTo>
                    <a:lnTo>
                      <a:pt x="446" y="50"/>
                    </a:lnTo>
                    <a:lnTo>
                      <a:pt x="375" y="71"/>
                    </a:lnTo>
                    <a:lnTo>
                      <a:pt x="309" y="95"/>
                    </a:lnTo>
                    <a:lnTo>
                      <a:pt x="248" y="121"/>
                    </a:lnTo>
                    <a:lnTo>
                      <a:pt x="194" y="149"/>
                    </a:lnTo>
                    <a:lnTo>
                      <a:pt x="144" y="182"/>
                    </a:lnTo>
                    <a:lnTo>
                      <a:pt x="101" y="215"/>
                    </a:lnTo>
                    <a:lnTo>
                      <a:pt x="66" y="251"/>
                    </a:lnTo>
                    <a:lnTo>
                      <a:pt x="38" y="288"/>
                    </a:lnTo>
                    <a:lnTo>
                      <a:pt x="16" y="326"/>
                    </a:lnTo>
                    <a:lnTo>
                      <a:pt x="5" y="366"/>
                    </a:lnTo>
                    <a:lnTo>
                      <a:pt x="0" y="407"/>
                    </a:lnTo>
                    <a:lnTo>
                      <a:pt x="5" y="447"/>
                    </a:lnTo>
                    <a:lnTo>
                      <a:pt x="19" y="489"/>
                    </a:lnTo>
                    <a:lnTo>
                      <a:pt x="40" y="527"/>
                    </a:lnTo>
                    <a:lnTo>
                      <a:pt x="71" y="565"/>
                    </a:lnTo>
                    <a:lnTo>
                      <a:pt x="108" y="600"/>
                    </a:lnTo>
                    <a:lnTo>
                      <a:pt x="151" y="636"/>
                    </a:lnTo>
                    <a:lnTo>
                      <a:pt x="203" y="666"/>
                    </a:lnTo>
                    <a:lnTo>
                      <a:pt x="260" y="695"/>
                    </a:lnTo>
                    <a:lnTo>
                      <a:pt x="321" y="721"/>
                    </a:lnTo>
                    <a:lnTo>
                      <a:pt x="387" y="744"/>
                    </a:lnTo>
                    <a:lnTo>
                      <a:pt x="458" y="763"/>
                    </a:lnTo>
                    <a:lnTo>
                      <a:pt x="534" y="780"/>
                    </a:lnTo>
                    <a:lnTo>
                      <a:pt x="614" y="794"/>
                    </a:lnTo>
                    <a:lnTo>
                      <a:pt x="694" y="803"/>
                    </a:lnTo>
                    <a:lnTo>
                      <a:pt x="779" y="808"/>
                    </a:lnTo>
                    <a:lnTo>
                      <a:pt x="867" y="810"/>
                    </a:lnTo>
                    <a:lnTo>
                      <a:pt x="954" y="808"/>
                    </a:lnTo>
                    <a:lnTo>
                      <a:pt x="1042" y="803"/>
                    </a:lnTo>
                    <a:lnTo>
                      <a:pt x="1127" y="792"/>
                    </a:lnTo>
                    <a:lnTo>
                      <a:pt x="1207" y="777"/>
                    </a:lnTo>
                    <a:lnTo>
                      <a:pt x="1283" y="761"/>
                    </a:lnTo>
                    <a:lnTo>
                      <a:pt x="1353" y="740"/>
                    </a:lnTo>
                    <a:lnTo>
                      <a:pt x="1420" y="716"/>
                    </a:lnTo>
                    <a:lnTo>
                      <a:pt x="1481" y="690"/>
                    </a:lnTo>
                    <a:lnTo>
                      <a:pt x="1535" y="662"/>
                    </a:lnTo>
                    <a:lnTo>
                      <a:pt x="1585" y="629"/>
                    </a:lnTo>
                    <a:lnTo>
                      <a:pt x="1627" y="596"/>
                    </a:lnTo>
                    <a:lnTo>
                      <a:pt x="1663" y="560"/>
                    </a:lnTo>
                    <a:lnTo>
                      <a:pt x="1691" y="522"/>
                    </a:lnTo>
                    <a:lnTo>
                      <a:pt x="1713" y="484"/>
                    </a:lnTo>
                    <a:lnTo>
                      <a:pt x="1724" y="444"/>
                    </a:lnTo>
                    <a:lnTo>
                      <a:pt x="1729" y="404"/>
                    </a:lnTo>
                    <a:lnTo>
                      <a:pt x="1724" y="364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C4C4C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6" name="Group 644"/>
            <p:cNvGrpSpPr>
              <a:grpSpLocks/>
            </p:cNvGrpSpPr>
            <p:nvPr/>
          </p:nvGrpSpPr>
          <p:grpSpPr bwMode="auto">
            <a:xfrm>
              <a:off x="2314" y="1245"/>
              <a:ext cx="3203" cy="1016"/>
              <a:chOff x="2314" y="1245"/>
              <a:chExt cx="3203" cy="1016"/>
            </a:xfrm>
          </p:grpSpPr>
          <p:grpSp>
            <p:nvGrpSpPr>
              <p:cNvPr id="224" name="Group 637"/>
              <p:cNvGrpSpPr>
                <a:grpSpLocks/>
              </p:cNvGrpSpPr>
              <p:nvPr/>
            </p:nvGrpSpPr>
            <p:grpSpPr bwMode="auto">
              <a:xfrm>
                <a:off x="2481" y="1245"/>
                <a:ext cx="3036" cy="1016"/>
                <a:chOff x="2481" y="1245"/>
                <a:chExt cx="3036" cy="1016"/>
              </a:xfrm>
            </p:grpSpPr>
            <p:sp>
              <p:nvSpPr>
                <p:cNvPr id="230" name="Freeform 603"/>
                <p:cNvSpPr>
                  <a:spLocks/>
                </p:cNvSpPr>
                <p:nvPr/>
              </p:nvSpPr>
              <p:spPr bwMode="auto">
                <a:xfrm>
                  <a:off x="2481" y="1253"/>
                  <a:ext cx="3036" cy="700"/>
                </a:xfrm>
                <a:custGeom>
                  <a:avLst/>
                  <a:gdLst>
                    <a:gd name="T0" fmla="*/ 0 w 3147"/>
                    <a:gd name="T1" fmla="*/ 718 h 718"/>
                    <a:gd name="T2" fmla="*/ 1219 w 3147"/>
                    <a:gd name="T3" fmla="*/ 0 h 718"/>
                    <a:gd name="T4" fmla="*/ 3147 w 3147"/>
                    <a:gd name="T5" fmla="*/ 0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47" h="718">
                      <a:moveTo>
                        <a:pt x="0" y="718"/>
                      </a:moveTo>
                      <a:lnTo>
                        <a:pt x="1219" y="0"/>
                      </a:lnTo>
                      <a:lnTo>
                        <a:pt x="3147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C0C0C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31" name="Group 626"/>
                <p:cNvGrpSpPr>
                  <a:grpSpLocks/>
                </p:cNvGrpSpPr>
                <p:nvPr/>
              </p:nvGrpSpPr>
              <p:grpSpPr bwMode="auto">
                <a:xfrm>
                  <a:off x="3759" y="1245"/>
                  <a:ext cx="1532" cy="1016"/>
                  <a:chOff x="3759" y="1245"/>
                  <a:chExt cx="1532" cy="1016"/>
                </a:xfrm>
              </p:grpSpPr>
              <p:sp>
                <p:nvSpPr>
                  <p:cNvPr id="232" name="Text Box 6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59" y="1245"/>
                    <a:ext cx="1304" cy="3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4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</a:rPr>
                      <a:t>Add text in here too Add text in here</a:t>
                    </a:r>
                  </a:p>
                </p:txBody>
              </p:sp>
              <p:sp>
                <p:nvSpPr>
                  <p:cNvPr id="233" name="Text Box 6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60" y="1544"/>
                    <a:ext cx="1531" cy="71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</a:t>
                    </a:r>
                  </a:p>
                </p:txBody>
              </p:sp>
            </p:grpSp>
          </p:grpSp>
          <p:grpSp>
            <p:nvGrpSpPr>
              <p:cNvPr id="225" name="Group 600"/>
              <p:cNvGrpSpPr>
                <a:grpSpLocks/>
              </p:cNvGrpSpPr>
              <p:nvPr/>
            </p:nvGrpSpPr>
            <p:grpSpPr bwMode="auto">
              <a:xfrm>
                <a:off x="2314" y="1936"/>
                <a:ext cx="152" cy="152"/>
                <a:chOff x="2314" y="1936"/>
                <a:chExt cx="152" cy="152"/>
              </a:xfrm>
            </p:grpSpPr>
            <p:sp>
              <p:nvSpPr>
                <p:cNvPr id="226" name="Oval 542"/>
                <p:cNvSpPr>
                  <a:spLocks noChangeArrowheads="1"/>
                </p:cNvSpPr>
                <p:nvPr/>
              </p:nvSpPr>
              <p:spPr bwMode="auto">
                <a:xfrm>
                  <a:off x="2314" y="1936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80000"/>
                    </a:gs>
                    <a:gs pos="100000">
                      <a:srgbClr val="70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7" name="Oval 543"/>
                <p:cNvSpPr>
                  <a:spLocks noChangeArrowheads="1"/>
                </p:cNvSpPr>
                <p:nvPr/>
              </p:nvSpPr>
              <p:spPr bwMode="auto">
                <a:xfrm>
                  <a:off x="2316" y="1938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E0000"/>
                    </a:gs>
                    <a:gs pos="100000">
                      <a:srgbClr val="86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Freeform 544"/>
                <p:cNvSpPr>
                  <a:spLocks/>
                </p:cNvSpPr>
                <p:nvPr/>
              </p:nvSpPr>
              <p:spPr bwMode="auto">
                <a:xfrm>
                  <a:off x="2319" y="1940"/>
                  <a:ext cx="142" cy="4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7000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Oval 545"/>
                <p:cNvSpPr>
                  <a:spLocks noChangeArrowheads="1"/>
                </p:cNvSpPr>
                <p:nvPr/>
              </p:nvSpPr>
              <p:spPr bwMode="auto">
                <a:xfrm>
                  <a:off x="2366" y="1950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67" name="Group 630"/>
            <p:cNvGrpSpPr>
              <a:grpSpLocks/>
            </p:cNvGrpSpPr>
            <p:nvPr/>
          </p:nvGrpSpPr>
          <p:grpSpPr bwMode="auto">
            <a:xfrm>
              <a:off x="970" y="2682"/>
              <a:ext cx="1398" cy="566"/>
              <a:chOff x="970" y="2682"/>
              <a:chExt cx="1398" cy="566"/>
            </a:xfrm>
          </p:grpSpPr>
          <p:sp>
            <p:nvSpPr>
              <p:cNvPr id="214" name="Freeform 477"/>
              <p:cNvSpPr>
                <a:spLocks/>
              </p:cNvSpPr>
              <p:nvPr/>
            </p:nvSpPr>
            <p:spPr bwMode="auto">
              <a:xfrm>
                <a:off x="1431" y="2771"/>
                <a:ext cx="477" cy="477"/>
              </a:xfrm>
              <a:custGeom>
                <a:avLst/>
                <a:gdLst>
                  <a:gd name="T0" fmla="*/ 477 w 477"/>
                  <a:gd name="T1" fmla="*/ 227 h 477"/>
                  <a:gd name="T2" fmla="*/ 472 w 477"/>
                  <a:gd name="T3" fmla="*/ 187 h 477"/>
                  <a:gd name="T4" fmla="*/ 458 w 477"/>
                  <a:gd name="T5" fmla="*/ 147 h 477"/>
                  <a:gd name="T6" fmla="*/ 451 w 477"/>
                  <a:gd name="T7" fmla="*/ 128 h 477"/>
                  <a:gd name="T8" fmla="*/ 430 w 477"/>
                  <a:gd name="T9" fmla="*/ 92 h 477"/>
                  <a:gd name="T10" fmla="*/ 413 w 477"/>
                  <a:gd name="T11" fmla="*/ 76 h 477"/>
                  <a:gd name="T12" fmla="*/ 387 w 477"/>
                  <a:gd name="T13" fmla="*/ 50 h 477"/>
                  <a:gd name="T14" fmla="*/ 368 w 477"/>
                  <a:gd name="T15" fmla="*/ 38 h 477"/>
                  <a:gd name="T16" fmla="*/ 340 w 477"/>
                  <a:gd name="T17" fmla="*/ 22 h 477"/>
                  <a:gd name="T18" fmla="*/ 323 w 477"/>
                  <a:gd name="T19" fmla="*/ 14 h 477"/>
                  <a:gd name="T20" fmla="*/ 300 w 477"/>
                  <a:gd name="T21" fmla="*/ 7 h 477"/>
                  <a:gd name="T22" fmla="*/ 276 w 477"/>
                  <a:gd name="T23" fmla="*/ 3 h 477"/>
                  <a:gd name="T24" fmla="*/ 250 w 477"/>
                  <a:gd name="T25" fmla="*/ 0 h 477"/>
                  <a:gd name="T26" fmla="*/ 248 w 477"/>
                  <a:gd name="T27" fmla="*/ 0 h 477"/>
                  <a:gd name="T28" fmla="*/ 229 w 477"/>
                  <a:gd name="T29" fmla="*/ 0 h 477"/>
                  <a:gd name="T30" fmla="*/ 224 w 477"/>
                  <a:gd name="T31" fmla="*/ 0 h 477"/>
                  <a:gd name="T32" fmla="*/ 198 w 477"/>
                  <a:gd name="T33" fmla="*/ 3 h 477"/>
                  <a:gd name="T34" fmla="*/ 175 w 477"/>
                  <a:gd name="T35" fmla="*/ 7 h 477"/>
                  <a:gd name="T36" fmla="*/ 153 w 477"/>
                  <a:gd name="T37" fmla="*/ 14 h 477"/>
                  <a:gd name="T38" fmla="*/ 134 w 477"/>
                  <a:gd name="T39" fmla="*/ 24 h 477"/>
                  <a:gd name="T40" fmla="*/ 106 w 477"/>
                  <a:gd name="T41" fmla="*/ 38 h 477"/>
                  <a:gd name="T42" fmla="*/ 87 w 477"/>
                  <a:gd name="T43" fmla="*/ 52 h 477"/>
                  <a:gd name="T44" fmla="*/ 61 w 477"/>
                  <a:gd name="T45" fmla="*/ 78 h 477"/>
                  <a:gd name="T46" fmla="*/ 47 w 477"/>
                  <a:gd name="T47" fmla="*/ 95 h 477"/>
                  <a:gd name="T48" fmla="*/ 26 w 477"/>
                  <a:gd name="T49" fmla="*/ 128 h 477"/>
                  <a:gd name="T50" fmla="*/ 19 w 477"/>
                  <a:gd name="T51" fmla="*/ 149 h 477"/>
                  <a:gd name="T52" fmla="*/ 5 w 477"/>
                  <a:gd name="T53" fmla="*/ 187 h 477"/>
                  <a:gd name="T54" fmla="*/ 0 w 477"/>
                  <a:gd name="T55" fmla="*/ 229 h 477"/>
                  <a:gd name="T56" fmla="*/ 0 w 477"/>
                  <a:gd name="T57" fmla="*/ 251 h 477"/>
                  <a:gd name="T58" fmla="*/ 5 w 477"/>
                  <a:gd name="T59" fmla="*/ 291 h 477"/>
                  <a:gd name="T60" fmla="*/ 19 w 477"/>
                  <a:gd name="T61" fmla="*/ 331 h 477"/>
                  <a:gd name="T62" fmla="*/ 26 w 477"/>
                  <a:gd name="T63" fmla="*/ 350 h 477"/>
                  <a:gd name="T64" fmla="*/ 47 w 477"/>
                  <a:gd name="T65" fmla="*/ 385 h 477"/>
                  <a:gd name="T66" fmla="*/ 64 w 477"/>
                  <a:gd name="T67" fmla="*/ 402 h 477"/>
                  <a:gd name="T68" fmla="*/ 90 w 477"/>
                  <a:gd name="T69" fmla="*/ 428 h 477"/>
                  <a:gd name="T70" fmla="*/ 108 w 477"/>
                  <a:gd name="T71" fmla="*/ 440 h 477"/>
                  <a:gd name="T72" fmla="*/ 137 w 477"/>
                  <a:gd name="T73" fmla="*/ 456 h 477"/>
                  <a:gd name="T74" fmla="*/ 156 w 477"/>
                  <a:gd name="T75" fmla="*/ 463 h 477"/>
                  <a:gd name="T76" fmla="*/ 177 w 477"/>
                  <a:gd name="T77" fmla="*/ 470 h 477"/>
                  <a:gd name="T78" fmla="*/ 201 w 477"/>
                  <a:gd name="T79" fmla="*/ 475 h 477"/>
                  <a:gd name="T80" fmla="*/ 227 w 477"/>
                  <a:gd name="T81" fmla="*/ 477 h 477"/>
                  <a:gd name="T82" fmla="*/ 229 w 477"/>
                  <a:gd name="T83" fmla="*/ 477 h 477"/>
                  <a:gd name="T84" fmla="*/ 248 w 477"/>
                  <a:gd name="T85" fmla="*/ 477 h 477"/>
                  <a:gd name="T86" fmla="*/ 253 w 477"/>
                  <a:gd name="T87" fmla="*/ 477 h 477"/>
                  <a:gd name="T88" fmla="*/ 279 w 477"/>
                  <a:gd name="T89" fmla="*/ 475 h 477"/>
                  <a:gd name="T90" fmla="*/ 302 w 477"/>
                  <a:gd name="T91" fmla="*/ 470 h 477"/>
                  <a:gd name="T92" fmla="*/ 323 w 477"/>
                  <a:gd name="T93" fmla="*/ 463 h 477"/>
                  <a:gd name="T94" fmla="*/ 342 w 477"/>
                  <a:gd name="T95" fmla="*/ 454 h 477"/>
                  <a:gd name="T96" fmla="*/ 371 w 477"/>
                  <a:gd name="T97" fmla="*/ 440 h 477"/>
                  <a:gd name="T98" fmla="*/ 390 w 477"/>
                  <a:gd name="T99" fmla="*/ 425 h 477"/>
                  <a:gd name="T100" fmla="*/ 416 w 477"/>
                  <a:gd name="T101" fmla="*/ 400 h 477"/>
                  <a:gd name="T102" fmla="*/ 430 w 477"/>
                  <a:gd name="T103" fmla="*/ 383 h 477"/>
                  <a:gd name="T104" fmla="*/ 451 w 477"/>
                  <a:gd name="T105" fmla="*/ 350 h 477"/>
                  <a:gd name="T106" fmla="*/ 460 w 477"/>
                  <a:gd name="T107" fmla="*/ 329 h 477"/>
                  <a:gd name="T108" fmla="*/ 472 w 477"/>
                  <a:gd name="T109" fmla="*/ 291 h 477"/>
                  <a:gd name="T110" fmla="*/ 477 w 477"/>
                  <a:gd name="T111" fmla="*/ 248 h 477"/>
                  <a:gd name="T112" fmla="*/ 477 w 477"/>
                  <a:gd name="T113" fmla="*/ 22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7" h="477">
                    <a:moveTo>
                      <a:pt x="477" y="227"/>
                    </a:moveTo>
                    <a:lnTo>
                      <a:pt x="472" y="187"/>
                    </a:lnTo>
                    <a:lnTo>
                      <a:pt x="458" y="147"/>
                    </a:lnTo>
                    <a:lnTo>
                      <a:pt x="451" y="128"/>
                    </a:lnTo>
                    <a:lnTo>
                      <a:pt x="430" y="92"/>
                    </a:lnTo>
                    <a:lnTo>
                      <a:pt x="413" y="76"/>
                    </a:lnTo>
                    <a:lnTo>
                      <a:pt x="387" y="50"/>
                    </a:lnTo>
                    <a:lnTo>
                      <a:pt x="368" y="38"/>
                    </a:lnTo>
                    <a:lnTo>
                      <a:pt x="340" y="22"/>
                    </a:lnTo>
                    <a:lnTo>
                      <a:pt x="323" y="14"/>
                    </a:lnTo>
                    <a:lnTo>
                      <a:pt x="300" y="7"/>
                    </a:lnTo>
                    <a:lnTo>
                      <a:pt x="276" y="3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29" y="0"/>
                    </a:lnTo>
                    <a:lnTo>
                      <a:pt x="224" y="0"/>
                    </a:lnTo>
                    <a:lnTo>
                      <a:pt x="198" y="3"/>
                    </a:lnTo>
                    <a:lnTo>
                      <a:pt x="175" y="7"/>
                    </a:lnTo>
                    <a:lnTo>
                      <a:pt x="153" y="14"/>
                    </a:lnTo>
                    <a:lnTo>
                      <a:pt x="134" y="24"/>
                    </a:lnTo>
                    <a:lnTo>
                      <a:pt x="106" y="38"/>
                    </a:lnTo>
                    <a:lnTo>
                      <a:pt x="87" y="52"/>
                    </a:lnTo>
                    <a:lnTo>
                      <a:pt x="61" y="78"/>
                    </a:lnTo>
                    <a:lnTo>
                      <a:pt x="47" y="95"/>
                    </a:lnTo>
                    <a:lnTo>
                      <a:pt x="26" y="128"/>
                    </a:lnTo>
                    <a:lnTo>
                      <a:pt x="19" y="149"/>
                    </a:lnTo>
                    <a:lnTo>
                      <a:pt x="5" y="187"/>
                    </a:lnTo>
                    <a:lnTo>
                      <a:pt x="0" y="229"/>
                    </a:lnTo>
                    <a:lnTo>
                      <a:pt x="0" y="251"/>
                    </a:lnTo>
                    <a:lnTo>
                      <a:pt x="5" y="291"/>
                    </a:lnTo>
                    <a:lnTo>
                      <a:pt x="19" y="331"/>
                    </a:lnTo>
                    <a:lnTo>
                      <a:pt x="26" y="350"/>
                    </a:lnTo>
                    <a:lnTo>
                      <a:pt x="47" y="385"/>
                    </a:lnTo>
                    <a:lnTo>
                      <a:pt x="64" y="402"/>
                    </a:lnTo>
                    <a:lnTo>
                      <a:pt x="90" y="428"/>
                    </a:lnTo>
                    <a:lnTo>
                      <a:pt x="108" y="440"/>
                    </a:lnTo>
                    <a:lnTo>
                      <a:pt x="137" y="456"/>
                    </a:lnTo>
                    <a:lnTo>
                      <a:pt x="156" y="463"/>
                    </a:lnTo>
                    <a:lnTo>
                      <a:pt x="177" y="470"/>
                    </a:lnTo>
                    <a:lnTo>
                      <a:pt x="201" y="475"/>
                    </a:lnTo>
                    <a:lnTo>
                      <a:pt x="227" y="477"/>
                    </a:lnTo>
                    <a:lnTo>
                      <a:pt x="229" y="477"/>
                    </a:lnTo>
                    <a:lnTo>
                      <a:pt x="248" y="477"/>
                    </a:lnTo>
                    <a:lnTo>
                      <a:pt x="253" y="477"/>
                    </a:lnTo>
                    <a:lnTo>
                      <a:pt x="279" y="475"/>
                    </a:lnTo>
                    <a:lnTo>
                      <a:pt x="302" y="470"/>
                    </a:lnTo>
                    <a:lnTo>
                      <a:pt x="323" y="463"/>
                    </a:lnTo>
                    <a:lnTo>
                      <a:pt x="342" y="454"/>
                    </a:lnTo>
                    <a:lnTo>
                      <a:pt x="371" y="440"/>
                    </a:lnTo>
                    <a:lnTo>
                      <a:pt x="390" y="425"/>
                    </a:lnTo>
                    <a:lnTo>
                      <a:pt x="416" y="400"/>
                    </a:lnTo>
                    <a:lnTo>
                      <a:pt x="430" y="383"/>
                    </a:lnTo>
                    <a:lnTo>
                      <a:pt x="451" y="350"/>
                    </a:lnTo>
                    <a:lnTo>
                      <a:pt x="460" y="329"/>
                    </a:lnTo>
                    <a:lnTo>
                      <a:pt x="472" y="291"/>
                    </a:lnTo>
                    <a:lnTo>
                      <a:pt x="477" y="248"/>
                    </a:lnTo>
                    <a:lnTo>
                      <a:pt x="477" y="2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C4F2"/>
                  </a:gs>
                  <a:gs pos="100000">
                    <a:srgbClr val="0044A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DBDBDB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482"/>
              <p:cNvSpPr>
                <a:spLocks/>
              </p:cNvSpPr>
              <p:nvPr/>
            </p:nvSpPr>
            <p:spPr bwMode="auto">
              <a:xfrm>
                <a:off x="1439" y="2778"/>
                <a:ext cx="462" cy="462"/>
              </a:xfrm>
              <a:custGeom>
                <a:avLst/>
                <a:gdLst>
                  <a:gd name="T0" fmla="*/ 477 w 477"/>
                  <a:gd name="T1" fmla="*/ 227 h 477"/>
                  <a:gd name="T2" fmla="*/ 472 w 477"/>
                  <a:gd name="T3" fmla="*/ 187 h 477"/>
                  <a:gd name="T4" fmla="*/ 458 w 477"/>
                  <a:gd name="T5" fmla="*/ 147 h 477"/>
                  <a:gd name="T6" fmla="*/ 451 w 477"/>
                  <a:gd name="T7" fmla="*/ 128 h 477"/>
                  <a:gd name="T8" fmla="*/ 430 w 477"/>
                  <a:gd name="T9" fmla="*/ 92 h 477"/>
                  <a:gd name="T10" fmla="*/ 413 w 477"/>
                  <a:gd name="T11" fmla="*/ 76 h 477"/>
                  <a:gd name="T12" fmla="*/ 387 w 477"/>
                  <a:gd name="T13" fmla="*/ 50 h 477"/>
                  <a:gd name="T14" fmla="*/ 368 w 477"/>
                  <a:gd name="T15" fmla="*/ 38 h 477"/>
                  <a:gd name="T16" fmla="*/ 340 w 477"/>
                  <a:gd name="T17" fmla="*/ 22 h 477"/>
                  <a:gd name="T18" fmla="*/ 323 w 477"/>
                  <a:gd name="T19" fmla="*/ 14 h 477"/>
                  <a:gd name="T20" fmla="*/ 300 w 477"/>
                  <a:gd name="T21" fmla="*/ 7 h 477"/>
                  <a:gd name="T22" fmla="*/ 276 w 477"/>
                  <a:gd name="T23" fmla="*/ 3 h 477"/>
                  <a:gd name="T24" fmla="*/ 250 w 477"/>
                  <a:gd name="T25" fmla="*/ 0 h 477"/>
                  <a:gd name="T26" fmla="*/ 248 w 477"/>
                  <a:gd name="T27" fmla="*/ 0 h 477"/>
                  <a:gd name="T28" fmla="*/ 229 w 477"/>
                  <a:gd name="T29" fmla="*/ 0 h 477"/>
                  <a:gd name="T30" fmla="*/ 224 w 477"/>
                  <a:gd name="T31" fmla="*/ 0 h 477"/>
                  <a:gd name="T32" fmla="*/ 198 w 477"/>
                  <a:gd name="T33" fmla="*/ 3 h 477"/>
                  <a:gd name="T34" fmla="*/ 175 w 477"/>
                  <a:gd name="T35" fmla="*/ 7 h 477"/>
                  <a:gd name="T36" fmla="*/ 153 w 477"/>
                  <a:gd name="T37" fmla="*/ 14 h 477"/>
                  <a:gd name="T38" fmla="*/ 134 w 477"/>
                  <a:gd name="T39" fmla="*/ 24 h 477"/>
                  <a:gd name="T40" fmla="*/ 106 w 477"/>
                  <a:gd name="T41" fmla="*/ 38 h 477"/>
                  <a:gd name="T42" fmla="*/ 87 w 477"/>
                  <a:gd name="T43" fmla="*/ 52 h 477"/>
                  <a:gd name="T44" fmla="*/ 61 w 477"/>
                  <a:gd name="T45" fmla="*/ 78 h 477"/>
                  <a:gd name="T46" fmla="*/ 47 w 477"/>
                  <a:gd name="T47" fmla="*/ 95 h 477"/>
                  <a:gd name="T48" fmla="*/ 26 w 477"/>
                  <a:gd name="T49" fmla="*/ 128 h 477"/>
                  <a:gd name="T50" fmla="*/ 19 w 477"/>
                  <a:gd name="T51" fmla="*/ 149 h 477"/>
                  <a:gd name="T52" fmla="*/ 5 w 477"/>
                  <a:gd name="T53" fmla="*/ 187 h 477"/>
                  <a:gd name="T54" fmla="*/ 0 w 477"/>
                  <a:gd name="T55" fmla="*/ 229 h 477"/>
                  <a:gd name="T56" fmla="*/ 0 w 477"/>
                  <a:gd name="T57" fmla="*/ 251 h 477"/>
                  <a:gd name="T58" fmla="*/ 5 w 477"/>
                  <a:gd name="T59" fmla="*/ 291 h 477"/>
                  <a:gd name="T60" fmla="*/ 19 w 477"/>
                  <a:gd name="T61" fmla="*/ 331 h 477"/>
                  <a:gd name="T62" fmla="*/ 26 w 477"/>
                  <a:gd name="T63" fmla="*/ 350 h 477"/>
                  <a:gd name="T64" fmla="*/ 47 w 477"/>
                  <a:gd name="T65" fmla="*/ 385 h 477"/>
                  <a:gd name="T66" fmla="*/ 64 w 477"/>
                  <a:gd name="T67" fmla="*/ 402 h 477"/>
                  <a:gd name="T68" fmla="*/ 90 w 477"/>
                  <a:gd name="T69" fmla="*/ 428 h 477"/>
                  <a:gd name="T70" fmla="*/ 108 w 477"/>
                  <a:gd name="T71" fmla="*/ 440 h 477"/>
                  <a:gd name="T72" fmla="*/ 137 w 477"/>
                  <a:gd name="T73" fmla="*/ 456 h 477"/>
                  <a:gd name="T74" fmla="*/ 156 w 477"/>
                  <a:gd name="T75" fmla="*/ 463 h 477"/>
                  <a:gd name="T76" fmla="*/ 177 w 477"/>
                  <a:gd name="T77" fmla="*/ 470 h 477"/>
                  <a:gd name="T78" fmla="*/ 201 w 477"/>
                  <a:gd name="T79" fmla="*/ 475 h 477"/>
                  <a:gd name="T80" fmla="*/ 227 w 477"/>
                  <a:gd name="T81" fmla="*/ 477 h 477"/>
                  <a:gd name="T82" fmla="*/ 229 w 477"/>
                  <a:gd name="T83" fmla="*/ 477 h 477"/>
                  <a:gd name="T84" fmla="*/ 248 w 477"/>
                  <a:gd name="T85" fmla="*/ 477 h 477"/>
                  <a:gd name="T86" fmla="*/ 253 w 477"/>
                  <a:gd name="T87" fmla="*/ 477 h 477"/>
                  <a:gd name="T88" fmla="*/ 279 w 477"/>
                  <a:gd name="T89" fmla="*/ 475 h 477"/>
                  <a:gd name="T90" fmla="*/ 302 w 477"/>
                  <a:gd name="T91" fmla="*/ 470 h 477"/>
                  <a:gd name="T92" fmla="*/ 323 w 477"/>
                  <a:gd name="T93" fmla="*/ 463 h 477"/>
                  <a:gd name="T94" fmla="*/ 342 w 477"/>
                  <a:gd name="T95" fmla="*/ 454 h 477"/>
                  <a:gd name="T96" fmla="*/ 371 w 477"/>
                  <a:gd name="T97" fmla="*/ 440 h 477"/>
                  <a:gd name="T98" fmla="*/ 390 w 477"/>
                  <a:gd name="T99" fmla="*/ 425 h 477"/>
                  <a:gd name="T100" fmla="*/ 416 w 477"/>
                  <a:gd name="T101" fmla="*/ 400 h 477"/>
                  <a:gd name="T102" fmla="*/ 430 w 477"/>
                  <a:gd name="T103" fmla="*/ 383 h 477"/>
                  <a:gd name="T104" fmla="*/ 451 w 477"/>
                  <a:gd name="T105" fmla="*/ 350 h 477"/>
                  <a:gd name="T106" fmla="*/ 460 w 477"/>
                  <a:gd name="T107" fmla="*/ 329 h 477"/>
                  <a:gd name="T108" fmla="*/ 472 w 477"/>
                  <a:gd name="T109" fmla="*/ 291 h 477"/>
                  <a:gd name="T110" fmla="*/ 477 w 477"/>
                  <a:gd name="T111" fmla="*/ 248 h 477"/>
                  <a:gd name="T112" fmla="*/ 477 w 477"/>
                  <a:gd name="T113" fmla="*/ 22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7" h="477">
                    <a:moveTo>
                      <a:pt x="477" y="227"/>
                    </a:moveTo>
                    <a:lnTo>
                      <a:pt x="472" y="187"/>
                    </a:lnTo>
                    <a:lnTo>
                      <a:pt x="458" y="147"/>
                    </a:lnTo>
                    <a:lnTo>
                      <a:pt x="451" y="128"/>
                    </a:lnTo>
                    <a:lnTo>
                      <a:pt x="430" y="92"/>
                    </a:lnTo>
                    <a:lnTo>
                      <a:pt x="413" y="76"/>
                    </a:lnTo>
                    <a:lnTo>
                      <a:pt x="387" y="50"/>
                    </a:lnTo>
                    <a:lnTo>
                      <a:pt x="368" y="38"/>
                    </a:lnTo>
                    <a:lnTo>
                      <a:pt x="340" y="22"/>
                    </a:lnTo>
                    <a:lnTo>
                      <a:pt x="323" y="14"/>
                    </a:lnTo>
                    <a:lnTo>
                      <a:pt x="300" y="7"/>
                    </a:lnTo>
                    <a:lnTo>
                      <a:pt x="276" y="3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29" y="0"/>
                    </a:lnTo>
                    <a:lnTo>
                      <a:pt x="224" y="0"/>
                    </a:lnTo>
                    <a:lnTo>
                      <a:pt x="198" y="3"/>
                    </a:lnTo>
                    <a:lnTo>
                      <a:pt x="175" y="7"/>
                    </a:lnTo>
                    <a:lnTo>
                      <a:pt x="153" y="14"/>
                    </a:lnTo>
                    <a:lnTo>
                      <a:pt x="134" y="24"/>
                    </a:lnTo>
                    <a:lnTo>
                      <a:pt x="106" y="38"/>
                    </a:lnTo>
                    <a:lnTo>
                      <a:pt x="87" y="52"/>
                    </a:lnTo>
                    <a:lnTo>
                      <a:pt x="61" y="78"/>
                    </a:lnTo>
                    <a:lnTo>
                      <a:pt x="47" y="95"/>
                    </a:lnTo>
                    <a:lnTo>
                      <a:pt x="26" y="128"/>
                    </a:lnTo>
                    <a:lnTo>
                      <a:pt x="19" y="149"/>
                    </a:lnTo>
                    <a:lnTo>
                      <a:pt x="5" y="187"/>
                    </a:lnTo>
                    <a:lnTo>
                      <a:pt x="0" y="229"/>
                    </a:lnTo>
                    <a:lnTo>
                      <a:pt x="0" y="251"/>
                    </a:lnTo>
                    <a:lnTo>
                      <a:pt x="5" y="291"/>
                    </a:lnTo>
                    <a:lnTo>
                      <a:pt x="19" y="331"/>
                    </a:lnTo>
                    <a:lnTo>
                      <a:pt x="26" y="350"/>
                    </a:lnTo>
                    <a:lnTo>
                      <a:pt x="47" y="385"/>
                    </a:lnTo>
                    <a:lnTo>
                      <a:pt x="64" y="402"/>
                    </a:lnTo>
                    <a:lnTo>
                      <a:pt x="90" y="428"/>
                    </a:lnTo>
                    <a:lnTo>
                      <a:pt x="108" y="440"/>
                    </a:lnTo>
                    <a:lnTo>
                      <a:pt x="137" y="456"/>
                    </a:lnTo>
                    <a:lnTo>
                      <a:pt x="156" y="463"/>
                    </a:lnTo>
                    <a:lnTo>
                      <a:pt x="177" y="470"/>
                    </a:lnTo>
                    <a:lnTo>
                      <a:pt x="201" y="475"/>
                    </a:lnTo>
                    <a:lnTo>
                      <a:pt x="227" y="477"/>
                    </a:lnTo>
                    <a:lnTo>
                      <a:pt x="229" y="477"/>
                    </a:lnTo>
                    <a:lnTo>
                      <a:pt x="248" y="477"/>
                    </a:lnTo>
                    <a:lnTo>
                      <a:pt x="253" y="477"/>
                    </a:lnTo>
                    <a:lnTo>
                      <a:pt x="279" y="475"/>
                    </a:lnTo>
                    <a:lnTo>
                      <a:pt x="302" y="470"/>
                    </a:lnTo>
                    <a:lnTo>
                      <a:pt x="323" y="463"/>
                    </a:lnTo>
                    <a:lnTo>
                      <a:pt x="342" y="454"/>
                    </a:lnTo>
                    <a:lnTo>
                      <a:pt x="371" y="440"/>
                    </a:lnTo>
                    <a:lnTo>
                      <a:pt x="390" y="425"/>
                    </a:lnTo>
                    <a:lnTo>
                      <a:pt x="416" y="400"/>
                    </a:lnTo>
                    <a:lnTo>
                      <a:pt x="430" y="383"/>
                    </a:lnTo>
                    <a:lnTo>
                      <a:pt x="451" y="350"/>
                    </a:lnTo>
                    <a:lnTo>
                      <a:pt x="460" y="329"/>
                    </a:lnTo>
                    <a:lnTo>
                      <a:pt x="472" y="291"/>
                    </a:lnTo>
                    <a:lnTo>
                      <a:pt x="477" y="248"/>
                    </a:lnTo>
                    <a:lnTo>
                      <a:pt x="477" y="2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D5FF"/>
                  </a:gs>
                  <a:gs pos="100000">
                    <a:srgbClr val="004FC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DBDBDB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476"/>
              <p:cNvSpPr>
                <a:spLocks/>
              </p:cNvSpPr>
              <p:nvPr/>
            </p:nvSpPr>
            <p:spPr bwMode="auto">
              <a:xfrm>
                <a:off x="970" y="2682"/>
                <a:ext cx="1398" cy="541"/>
              </a:xfrm>
              <a:custGeom>
                <a:avLst/>
                <a:gdLst>
                  <a:gd name="T0" fmla="*/ 1141 w 1153"/>
                  <a:gd name="T1" fmla="*/ 215 h 541"/>
                  <a:gd name="T2" fmla="*/ 1106 w 1153"/>
                  <a:gd name="T3" fmla="*/ 166 h 541"/>
                  <a:gd name="T4" fmla="*/ 1051 w 1153"/>
                  <a:gd name="T5" fmla="*/ 119 h 541"/>
                  <a:gd name="T6" fmla="*/ 980 w 1153"/>
                  <a:gd name="T7" fmla="*/ 78 h 541"/>
                  <a:gd name="T8" fmla="*/ 895 w 1153"/>
                  <a:gd name="T9" fmla="*/ 45 h 541"/>
                  <a:gd name="T10" fmla="*/ 796 w 1153"/>
                  <a:gd name="T11" fmla="*/ 22 h 541"/>
                  <a:gd name="T12" fmla="*/ 690 w 1153"/>
                  <a:gd name="T13" fmla="*/ 7 h 541"/>
                  <a:gd name="T14" fmla="*/ 574 w 1153"/>
                  <a:gd name="T15" fmla="*/ 0 h 541"/>
                  <a:gd name="T16" fmla="*/ 458 w 1153"/>
                  <a:gd name="T17" fmla="*/ 7 h 541"/>
                  <a:gd name="T18" fmla="*/ 350 w 1153"/>
                  <a:gd name="T19" fmla="*/ 24 h 541"/>
                  <a:gd name="T20" fmla="*/ 250 w 1153"/>
                  <a:gd name="T21" fmla="*/ 48 h 541"/>
                  <a:gd name="T22" fmla="*/ 165 w 1153"/>
                  <a:gd name="T23" fmla="*/ 83 h 541"/>
                  <a:gd name="T24" fmla="*/ 97 w 1153"/>
                  <a:gd name="T25" fmla="*/ 123 h 541"/>
                  <a:gd name="T26" fmla="*/ 45 w 1153"/>
                  <a:gd name="T27" fmla="*/ 168 h 541"/>
                  <a:gd name="T28" fmla="*/ 12 w 1153"/>
                  <a:gd name="T29" fmla="*/ 218 h 541"/>
                  <a:gd name="T30" fmla="*/ 0 w 1153"/>
                  <a:gd name="T31" fmla="*/ 272 h 541"/>
                  <a:gd name="T32" fmla="*/ 12 w 1153"/>
                  <a:gd name="T33" fmla="*/ 326 h 541"/>
                  <a:gd name="T34" fmla="*/ 47 w 1153"/>
                  <a:gd name="T35" fmla="*/ 378 h 541"/>
                  <a:gd name="T36" fmla="*/ 102 w 1153"/>
                  <a:gd name="T37" fmla="*/ 426 h 541"/>
                  <a:gd name="T38" fmla="*/ 172 w 1153"/>
                  <a:gd name="T39" fmla="*/ 466 h 541"/>
                  <a:gd name="T40" fmla="*/ 258 w 1153"/>
                  <a:gd name="T41" fmla="*/ 496 h 541"/>
                  <a:gd name="T42" fmla="*/ 357 w 1153"/>
                  <a:gd name="T43" fmla="*/ 522 h 541"/>
                  <a:gd name="T44" fmla="*/ 463 w 1153"/>
                  <a:gd name="T45" fmla="*/ 537 h 541"/>
                  <a:gd name="T46" fmla="*/ 579 w 1153"/>
                  <a:gd name="T47" fmla="*/ 541 h 541"/>
                  <a:gd name="T48" fmla="*/ 695 w 1153"/>
                  <a:gd name="T49" fmla="*/ 537 h 541"/>
                  <a:gd name="T50" fmla="*/ 803 w 1153"/>
                  <a:gd name="T51" fmla="*/ 520 h 541"/>
                  <a:gd name="T52" fmla="*/ 902 w 1153"/>
                  <a:gd name="T53" fmla="*/ 494 h 541"/>
                  <a:gd name="T54" fmla="*/ 987 w 1153"/>
                  <a:gd name="T55" fmla="*/ 461 h 541"/>
                  <a:gd name="T56" fmla="*/ 1056 w 1153"/>
                  <a:gd name="T57" fmla="*/ 421 h 541"/>
                  <a:gd name="T58" fmla="*/ 1108 w 1153"/>
                  <a:gd name="T59" fmla="*/ 376 h 541"/>
                  <a:gd name="T60" fmla="*/ 1141 w 1153"/>
                  <a:gd name="T61" fmla="*/ 324 h 541"/>
                  <a:gd name="T62" fmla="*/ 1153 w 1153"/>
                  <a:gd name="T63" fmla="*/ 272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3" h="541">
                    <a:moveTo>
                      <a:pt x="1150" y="244"/>
                    </a:moveTo>
                    <a:lnTo>
                      <a:pt x="1141" y="215"/>
                    </a:lnTo>
                    <a:lnTo>
                      <a:pt x="1127" y="189"/>
                    </a:lnTo>
                    <a:lnTo>
                      <a:pt x="1106" y="166"/>
                    </a:lnTo>
                    <a:lnTo>
                      <a:pt x="1082" y="142"/>
                    </a:lnTo>
                    <a:lnTo>
                      <a:pt x="1051" y="119"/>
                    </a:lnTo>
                    <a:lnTo>
                      <a:pt x="1018" y="97"/>
                    </a:lnTo>
                    <a:lnTo>
                      <a:pt x="980" y="78"/>
                    </a:lnTo>
                    <a:lnTo>
                      <a:pt x="940" y="62"/>
                    </a:lnTo>
                    <a:lnTo>
                      <a:pt x="895" y="45"/>
                    </a:lnTo>
                    <a:lnTo>
                      <a:pt x="846" y="33"/>
                    </a:lnTo>
                    <a:lnTo>
                      <a:pt x="796" y="22"/>
                    </a:lnTo>
                    <a:lnTo>
                      <a:pt x="744" y="12"/>
                    </a:lnTo>
                    <a:lnTo>
                      <a:pt x="690" y="7"/>
                    </a:lnTo>
                    <a:lnTo>
                      <a:pt x="633" y="3"/>
                    </a:lnTo>
                    <a:lnTo>
                      <a:pt x="574" y="0"/>
                    </a:lnTo>
                    <a:lnTo>
                      <a:pt x="517" y="3"/>
                    </a:lnTo>
                    <a:lnTo>
                      <a:pt x="458" y="7"/>
                    </a:lnTo>
                    <a:lnTo>
                      <a:pt x="402" y="15"/>
                    </a:lnTo>
                    <a:lnTo>
                      <a:pt x="350" y="24"/>
                    </a:lnTo>
                    <a:lnTo>
                      <a:pt x="298" y="36"/>
                    </a:lnTo>
                    <a:lnTo>
                      <a:pt x="250" y="48"/>
                    </a:lnTo>
                    <a:lnTo>
                      <a:pt x="206" y="64"/>
                    </a:lnTo>
                    <a:lnTo>
                      <a:pt x="165" y="83"/>
                    </a:lnTo>
                    <a:lnTo>
                      <a:pt x="130" y="102"/>
                    </a:lnTo>
                    <a:lnTo>
                      <a:pt x="97" y="123"/>
                    </a:lnTo>
                    <a:lnTo>
                      <a:pt x="69" y="145"/>
                    </a:lnTo>
                    <a:lnTo>
                      <a:pt x="45" y="168"/>
                    </a:lnTo>
                    <a:lnTo>
                      <a:pt x="26" y="194"/>
                    </a:lnTo>
                    <a:lnTo>
                      <a:pt x="12" y="218"/>
                    </a:lnTo>
                    <a:lnTo>
                      <a:pt x="2" y="246"/>
                    </a:lnTo>
                    <a:lnTo>
                      <a:pt x="0" y="272"/>
                    </a:lnTo>
                    <a:lnTo>
                      <a:pt x="2" y="300"/>
                    </a:lnTo>
                    <a:lnTo>
                      <a:pt x="12" y="326"/>
                    </a:lnTo>
                    <a:lnTo>
                      <a:pt x="28" y="355"/>
                    </a:lnTo>
                    <a:lnTo>
                      <a:pt x="47" y="378"/>
                    </a:lnTo>
                    <a:lnTo>
                      <a:pt x="71" y="402"/>
                    </a:lnTo>
                    <a:lnTo>
                      <a:pt x="102" y="426"/>
                    </a:lnTo>
                    <a:lnTo>
                      <a:pt x="135" y="445"/>
                    </a:lnTo>
                    <a:lnTo>
                      <a:pt x="172" y="466"/>
                    </a:lnTo>
                    <a:lnTo>
                      <a:pt x="215" y="482"/>
                    </a:lnTo>
                    <a:lnTo>
                      <a:pt x="258" y="496"/>
                    </a:lnTo>
                    <a:lnTo>
                      <a:pt x="307" y="511"/>
                    </a:lnTo>
                    <a:lnTo>
                      <a:pt x="357" y="522"/>
                    </a:lnTo>
                    <a:lnTo>
                      <a:pt x="409" y="530"/>
                    </a:lnTo>
                    <a:lnTo>
                      <a:pt x="463" y="537"/>
                    </a:lnTo>
                    <a:lnTo>
                      <a:pt x="520" y="541"/>
                    </a:lnTo>
                    <a:lnTo>
                      <a:pt x="579" y="541"/>
                    </a:lnTo>
                    <a:lnTo>
                      <a:pt x="638" y="541"/>
                    </a:lnTo>
                    <a:lnTo>
                      <a:pt x="695" y="537"/>
                    </a:lnTo>
                    <a:lnTo>
                      <a:pt x="751" y="530"/>
                    </a:lnTo>
                    <a:lnTo>
                      <a:pt x="803" y="520"/>
                    </a:lnTo>
                    <a:lnTo>
                      <a:pt x="855" y="508"/>
                    </a:lnTo>
                    <a:lnTo>
                      <a:pt x="902" y="494"/>
                    </a:lnTo>
                    <a:lnTo>
                      <a:pt x="947" y="480"/>
                    </a:lnTo>
                    <a:lnTo>
                      <a:pt x="987" y="461"/>
                    </a:lnTo>
                    <a:lnTo>
                      <a:pt x="1025" y="442"/>
                    </a:lnTo>
                    <a:lnTo>
                      <a:pt x="1056" y="421"/>
                    </a:lnTo>
                    <a:lnTo>
                      <a:pt x="1084" y="400"/>
                    </a:lnTo>
                    <a:lnTo>
                      <a:pt x="1108" y="376"/>
                    </a:lnTo>
                    <a:lnTo>
                      <a:pt x="1127" y="350"/>
                    </a:lnTo>
                    <a:lnTo>
                      <a:pt x="1141" y="324"/>
                    </a:lnTo>
                    <a:lnTo>
                      <a:pt x="1150" y="298"/>
                    </a:lnTo>
                    <a:lnTo>
                      <a:pt x="1153" y="272"/>
                    </a:lnTo>
                    <a:lnTo>
                      <a:pt x="1150" y="244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C4C4C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479"/>
              <p:cNvSpPr>
                <a:spLocks/>
              </p:cNvSpPr>
              <p:nvPr/>
            </p:nvSpPr>
            <p:spPr bwMode="auto">
              <a:xfrm>
                <a:off x="1263" y="2784"/>
                <a:ext cx="812" cy="314"/>
              </a:xfrm>
              <a:custGeom>
                <a:avLst/>
                <a:gdLst>
                  <a:gd name="T0" fmla="*/ 664 w 671"/>
                  <a:gd name="T1" fmla="*/ 125 h 314"/>
                  <a:gd name="T2" fmla="*/ 645 w 671"/>
                  <a:gd name="T3" fmla="*/ 94 h 314"/>
                  <a:gd name="T4" fmla="*/ 612 w 671"/>
                  <a:gd name="T5" fmla="*/ 68 h 314"/>
                  <a:gd name="T6" fmla="*/ 572 w 671"/>
                  <a:gd name="T7" fmla="*/ 45 h 314"/>
                  <a:gd name="T8" fmla="*/ 522 w 671"/>
                  <a:gd name="T9" fmla="*/ 26 h 314"/>
                  <a:gd name="T10" fmla="*/ 463 w 671"/>
                  <a:gd name="T11" fmla="*/ 12 h 314"/>
                  <a:gd name="T12" fmla="*/ 402 w 671"/>
                  <a:gd name="T13" fmla="*/ 2 h 314"/>
                  <a:gd name="T14" fmla="*/ 335 w 671"/>
                  <a:gd name="T15" fmla="*/ 0 h 314"/>
                  <a:gd name="T16" fmla="*/ 267 w 671"/>
                  <a:gd name="T17" fmla="*/ 2 h 314"/>
                  <a:gd name="T18" fmla="*/ 203 w 671"/>
                  <a:gd name="T19" fmla="*/ 12 h 314"/>
                  <a:gd name="T20" fmla="*/ 146 w 671"/>
                  <a:gd name="T21" fmla="*/ 26 h 314"/>
                  <a:gd name="T22" fmla="*/ 97 w 671"/>
                  <a:gd name="T23" fmla="*/ 47 h 314"/>
                  <a:gd name="T24" fmla="*/ 54 w 671"/>
                  <a:gd name="T25" fmla="*/ 71 h 314"/>
                  <a:gd name="T26" fmla="*/ 26 w 671"/>
                  <a:gd name="T27" fmla="*/ 97 h 314"/>
                  <a:gd name="T28" fmla="*/ 5 w 671"/>
                  <a:gd name="T29" fmla="*/ 125 h 314"/>
                  <a:gd name="T30" fmla="*/ 0 w 671"/>
                  <a:gd name="T31" fmla="*/ 158 h 314"/>
                  <a:gd name="T32" fmla="*/ 7 w 671"/>
                  <a:gd name="T33" fmla="*/ 189 h 314"/>
                  <a:gd name="T34" fmla="*/ 26 w 671"/>
                  <a:gd name="T35" fmla="*/ 220 h 314"/>
                  <a:gd name="T36" fmla="*/ 59 w 671"/>
                  <a:gd name="T37" fmla="*/ 246 h 314"/>
                  <a:gd name="T38" fmla="*/ 99 w 671"/>
                  <a:gd name="T39" fmla="*/ 269 h 314"/>
                  <a:gd name="T40" fmla="*/ 151 w 671"/>
                  <a:gd name="T41" fmla="*/ 288 h 314"/>
                  <a:gd name="T42" fmla="*/ 208 w 671"/>
                  <a:gd name="T43" fmla="*/ 302 h 314"/>
                  <a:gd name="T44" fmla="*/ 269 w 671"/>
                  <a:gd name="T45" fmla="*/ 312 h 314"/>
                  <a:gd name="T46" fmla="*/ 335 w 671"/>
                  <a:gd name="T47" fmla="*/ 314 h 314"/>
                  <a:gd name="T48" fmla="*/ 404 w 671"/>
                  <a:gd name="T49" fmla="*/ 312 h 314"/>
                  <a:gd name="T50" fmla="*/ 468 w 671"/>
                  <a:gd name="T51" fmla="*/ 302 h 314"/>
                  <a:gd name="T52" fmla="*/ 527 w 671"/>
                  <a:gd name="T53" fmla="*/ 288 h 314"/>
                  <a:gd name="T54" fmla="*/ 576 w 671"/>
                  <a:gd name="T55" fmla="*/ 267 h 314"/>
                  <a:gd name="T56" fmla="*/ 617 w 671"/>
                  <a:gd name="T57" fmla="*/ 243 h 314"/>
                  <a:gd name="T58" fmla="*/ 647 w 671"/>
                  <a:gd name="T59" fmla="*/ 217 h 314"/>
                  <a:gd name="T60" fmla="*/ 666 w 671"/>
                  <a:gd name="T61" fmla="*/ 189 h 314"/>
                  <a:gd name="T62" fmla="*/ 671 w 671"/>
                  <a:gd name="T63" fmla="*/ 15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1" h="314">
                    <a:moveTo>
                      <a:pt x="671" y="142"/>
                    </a:moveTo>
                    <a:lnTo>
                      <a:pt x="664" y="125"/>
                    </a:lnTo>
                    <a:lnTo>
                      <a:pt x="657" y="109"/>
                    </a:lnTo>
                    <a:lnTo>
                      <a:pt x="645" y="94"/>
                    </a:lnTo>
                    <a:lnTo>
                      <a:pt x="631" y="80"/>
                    </a:lnTo>
                    <a:lnTo>
                      <a:pt x="612" y="68"/>
                    </a:lnTo>
                    <a:lnTo>
                      <a:pt x="593" y="57"/>
                    </a:lnTo>
                    <a:lnTo>
                      <a:pt x="572" y="45"/>
                    </a:lnTo>
                    <a:lnTo>
                      <a:pt x="548" y="35"/>
                    </a:lnTo>
                    <a:lnTo>
                      <a:pt x="522" y="26"/>
                    </a:lnTo>
                    <a:lnTo>
                      <a:pt x="494" y="19"/>
                    </a:lnTo>
                    <a:lnTo>
                      <a:pt x="463" y="12"/>
                    </a:lnTo>
                    <a:lnTo>
                      <a:pt x="432" y="7"/>
                    </a:lnTo>
                    <a:lnTo>
                      <a:pt x="402" y="2"/>
                    </a:lnTo>
                    <a:lnTo>
                      <a:pt x="369" y="0"/>
                    </a:lnTo>
                    <a:lnTo>
                      <a:pt x="335" y="0"/>
                    </a:lnTo>
                    <a:lnTo>
                      <a:pt x="300" y="0"/>
                    </a:lnTo>
                    <a:lnTo>
                      <a:pt x="267" y="2"/>
                    </a:lnTo>
                    <a:lnTo>
                      <a:pt x="234" y="7"/>
                    </a:lnTo>
                    <a:lnTo>
                      <a:pt x="203" y="12"/>
                    </a:lnTo>
                    <a:lnTo>
                      <a:pt x="172" y="19"/>
                    </a:lnTo>
                    <a:lnTo>
                      <a:pt x="146" y="26"/>
                    </a:lnTo>
                    <a:lnTo>
                      <a:pt x="120" y="35"/>
                    </a:lnTo>
                    <a:lnTo>
                      <a:pt x="97" y="47"/>
                    </a:lnTo>
                    <a:lnTo>
                      <a:pt x="73" y="57"/>
                    </a:lnTo>
                    <a:lnTo>
                      <a:pt x="54" y="71"/>
                    </a:lnTo>
                    <a:lnTo>
                      <a:pt x="38" y="83"/>
                    </a:lnTo>
                    <a:lnTo>
                      <a:pt x="26" y="97"/>
                    </a:lnTo>
                    <a:lnTo>
                      <a:pt x="14" y="111"/>
                    </a:lnTo>
                    <a:lnTo>
                      <a:pt x="5" y="125"/>
                    </a:lnTo>
                    <a:lnTo>
                      <a:pt x="0" y="142"/>
                    </a:lnTo>
                    <a:lnTo>
                      <a:pt x="0" y="158"/>
                    </a:lnTo>
                    <a:lnTo>
                      <a:pt x="2" y="172"/>
                    </a:lnTo>
                    <a:lnTo>
                      <a:pt x="7" y="189"/>
                    </a:lnTo>
                    <a:lnTo>
                      <a:pt x="14" y="206"/>
                    </a:lnTo>
                    <a:lnTo>
                      <a:pt x="26" y="220"/>
                    </a:lnTo>
                    <a:lnTo>
                      <a:pt x="40" y="234"/>
                    </a:lnTo>
                    <a:lnTo>
                      <a:pt x="59" y="246"/>
                    </a:lnTo>
                    <a:lnTo>
                      <a:pt x="78" y="257"/>
                    </a:lnTo>
                    <a:lnTo>
                      <a:pt x="99" y="269"/>
                    </a:lnTo>
                    <a:lnTo>
                      <a:pt x="125" y="279"/>
                    </a:lnTo>
                    <a:lnTo>
                      <a:pt x="151" y="288"/>
                    </a:lnTo>
                    <a:lnTo>
                      <a:pt x="177" y="295"/>
                    </a:lnTo>
                    <a:lnTo>
                      <a:pt x="208" y="302"/>
                    </a:lnTo>
                    <a:lnTo>
                      <a:pt x="239" y="307"/>
                    </a:lnTo>
                    <a:lnTo>
                      <a:pt x="269" y="312"/>
                    </a:lnTo>
                    <a:lnTo>
                      <a:pt x="302" y="314"/>
                    </a:lnTo>
                    <a:lnTo>
                      <a:pt x="335" y="314"/>
                    </a:lnTo>
                    <a:lnTo>
                      <a:pt x="371" y="314"/>
                    </a:lnTo>
                    <a:lnTo>
                      <a:pt x="404" y="312"/>
                    </a:lnTo>
                    <a:lnTo>
                      <a:pt x="437" y="307"/>
                    </a:lnTo>
                    <a:lnTo>
                      <a:pt x="468" y="302"/>
                    </a:lnTo>
                    <a:lnTo>
                      <a:pt x="498" y="295"/>
                    </a:lnTo>
                    <a:lnTo>
                      <a:pt x="527" y="288"/>
                    </a:lnTo>
                    <a:lnTo>
                      <a:pt x="550" y="279"/>
                    </a:lnTo>
                    <a:lnTo>
                      <a:pt x="576" y="267"/>
                    </a:lnTo>
                    <a:lnTo>
                      <a:pt x="598" y="257"/>
                    </a:lnTo>
                    <a:lnTo>
                      <a:pt x="617" y="243"/>
                    </a:lnTo>
                    <a:lnTo>
                      <a:pt x="633" y="231"/>
                    </a:lnTo>
                    <a:lnTo>
                      <a:pt x="647" y="217"/>
                    </a:lnTo>
                    <a:lnTo>
                      <a:pt x="657" y="203"/>
                    </a:lnTo>
                    <a:lnTo>
                      <a:pt x="666" y="189"/>
                    </a:lnTo>
                    <a:lnTo>
                      <a:pt x="671" y="172"/>
                    </a:lnTo>
                    <a:lnTo>
                      <a:pt x="671" y="156"/>
                    </a:lnTo>
                    <a:lnTo>
                      <a:pt x="671" y="142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C4C4C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B73245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480"/>
              <p:cNvSpPr>
                <a:spLocks/>
              </p:cNvSpPr>
              <p:nvPr/>
            </p:nvSpPr>
            <p:spPr bwMode="auto">
              <a:xfrm>
                <a:off x="1431" y="2769"/>
                <a:ext cx="477" cy="327"/>
              </a:xfrm>
              <a:custGeom>
                <a:avLst/>
                <a:gdLst>
                  <a:gd name="T0" fmla="*/ 477 w 477"/>
                  <a:gd name="T1" fmla="*/ 227 h 345"/>
                  <a:gd name="T2" fmla="*/ 472 w 477"/>
                  <a:gd name="T3" fmla="*/ 187 h 345"/>
                  <a:gd name="T4" fmla="*/ 458 w 477"/>
                  <a:gd name="T5" fmla="*/ 147 h 345"/>
                  <a:gd name="T6" fmla="*/ 451 w 477"/>
                  <a:gd name="T7" fmla="*/ 128 h 345"/>
                  <a:gd name="T8" fmla="*/ 430 w 477"/>
                  <a:gd name="T9" fmla="*/ 92 h 345"/>
                  <a:gd name="T10" fmla="*/ 413 w 477"/>
                  <a:gd name="T11" fmla="*/ 76 h 345"/>
                  <a:gd name="T12" fmla="*/ 387 w 477"/>
                  <a:gd name="T13" fmla="*/ 50 h 345"/>
                  <a:gd name="T14" fmla="*/ 378 w 477"/>
                  <a:gd name="T15" fmla="*/ 45 h 345"/>
                  <a:gd name="T16" fmla="*/ 368 w 477"/>
                  <a:gd name="T17" fmla="*/ 38 h 345"/>
                  <a:gd name="T18" fmla="*/ 340 w 477"/>
                  <a:gd name="T19" fmla="*/ 22 h 345"/>
                  <a:gd name="T20" fmla="*/ 323 w 477"/>
                  <a:gd name="T21" fmla="*/ 14 h 345"/>
                  <a:gd name="T22" fmla="*/ 300 w 477"/>
                  <a:gd name="T23" fmla="*/ 7 h 345"/>
                  <a:gd name="T24" fmla="*/ 276 w 477"/>
                  <a:gd name="T25" fmla="*/ 3 h 345"/>
                  <a:gd name="T26" fmla="*/ 250 w 477"/>
                  <a:gd name="T27" fmla="*/ 0 h 345"/>
                  <a:gd name="T28" fmla="*/ 248 w 477"/>
                  <a:gd name="T29" fmla="*/ 0 h 345"/>
                  <a:gd name="T30" fmla="*/ 229 w 477"/>
                  <a:gd name="T31" fmla="*/ 0 h 345"/>
                  <a:gd name="T32" fmla="*/ 224 w 477"/>
                  <a:gd name="T33" fmla="*/ 0 h 345"/>
                  <a:gd name="T34" fmla="*/ 198 w 477"/>
                  <a:gd name="T35" fmla="*/ 3 h 345"/>
                  <a:gd name="T36" fmla="*/ 175 w 477"/>
                  <a:gd name="T37" fmla="*/ 7 h 345"/>
                  <a:gd name="T38" fmla="*/ 153 w 477"/>
                  <a:gd name="T39" fmla="*/ 14 h 345"/>
                  <a:gd name="T40" fmla="*/ 134 w 477"/>
                  <a:gd name="T41" fmla="*/ 24 h 345"/>
                  <a:gd name="T42" fmla="*/ 106 w 477"/>
                  <a:gd name="T43" fmla="*/ 38 h 345"/>
                  <a:gd name="T44" fmla="*/ 99 w 477"/>
                  <a:gd name="T45" fmla="*/ 45 h 345"/>
                  <a:gd name="T46" fmla="*/ 87 w 477"/>
                  <a:gd name="T47" fmla="*/ 52 h 345"/>
                  <a:gd name="T48" fmla="*/ 61 w 477"/>
                  <a:gd name="T49" fmla="*/ 78 h 345"/>
                  <a:gd name="T50" fmla="*/ 47 w 477"/>
                  <a:gd name="T51" fmla="*/ 95 h 345"/>
                  <a:gd name="T52" fmla="*/ 26 w 477"/>
                  <a:gd name="T53" fmla="*/ 128 h 345"/>
                  <a:gd name="T54" fmla="*/ 19 w 477"/>
                  <a:gd name="T55" fmla="*/ 149 h 345"/>
                  <a:gd name="T56" fmla="*/ 5 w 477"/>
                  <a:gd name="T57" fmla="*/ 187 h 345"/>
                  <a:gd name="T58" fmla="*/ 0 w 477"/>
                  <a:gd name="T59" fmla="*/ 229 h 345"/>
                  <a:gd name="T60" fmla="*/ 0 w 477"/>
                  <a:gd name="T61" fmla="*/ 251 h 345"/>
                  <a:gd name="T62" fmla="*/ 5 w 477"/>
                  <a:gd name="T63" fmla="*/ 291 h 345"/>
                  <a:gd name="T64" fmla="*/ 9 w 477"/>
                  <a:gd name="T65" fmla="*/ 303 h 345"/>
                  <a:gd name="T66" fmla="*/ 28 w 477"/>
                  <a:gd name="T67" fmla="*/ 310 h 345"/>
                  <a:gd name="T68" fmla="*/ 54 w 477"/>
                  <a:gd name="T69" fmla="*/ 319 h 345"/>
                  <a:gd name="T70" fmla="*/ 80 w 477"/>
                  <a:gd name="T71" fmla="*/ 326 h 345"/>
                  <a:gd name="T72" fmla="*/ 111 w 477"/>
                  <a:gd name="T73" fmla="*/ 333 h 345"/>
                  <a:gd name="T74" fmla="*/ 142 w 477"/>
                  <a:gd name="T75" fmla="*/ 338 h 345"/>
                  <a:gd name="T76" fmla="*/ 172 w 477"/>
                  <a:gd name="T77" fmla="*/ 343 h 345"/>
                  <a:gd name="T78" fmla="*/ 205 w 477"/>
                  <a:gd name="T79" fmla="*/ 345 h 345"/>
                  <a:gd name="T80" fmla="*/ 238 w 477"/>
                  <a:gd name="T81" fmla="*/ 345 h 345"/>
                  <a:gd name="T82" fmla="*/ 274 w 477"/>
                  <a:gd name="T83" fmla="*/ 345 h 345"/>
                  <a:gd name="T84" fmla="*/ 307 w 477"/>
                  <a:gd name="T85" fmla="*/ 343 h 345"/>
                  <a:gd name="T86" fmla="*/ 340 w 477"/>
                  <a:gd name="T87" fmla="*/ 338 h 345"/>
                  <a:gd name="T88" fmla="*/ 371 w 477"/>
                  <a:gd name="T89" fmla="*/ 333 h 345"/>
                  <a:gd name="T90" fmla="*/ 401 w 477"/>
                  <a:gd name="T91" fmla="*/ 326 h 345"/>
                  <a:gd name="T92" fmla="*/ 430 w 477"/>
                  <a:gd name="T93" fmla="*/ 319 h 345"/>
                  <a:gd name="T94" fmla="*/ 453 w 477"/>
                  <a:gd name="T95" fmla="*/ 310 h 345"/>
                  <a:gd name="T96" fmla="*/ 468 w 477"/>
                  <a:gd name="T97" fmla="*/ 303 h 345"/>
                  <a:gd name="T98" fmla="*/ 472 w 477"/>
                  <a:gd name="T99" fmla="*/ 291 h 345"/>
                  <a:gd name="T100" fmla="*/ 477 w 477"/>
                  <a:gd name="T101" fmla="*/ 248 h 345"/>
                  <a:gd name="T102" fmla="*/ 477 w 477"/>
                  <a:gd name="T103" fmla="*/ 22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7" h="345">
                    <a:moveTo>
                      <a:pt x="477" y="227"/>
                    </a:moveTo>
                    <a:lnTo>
                      <a:pt x="472" y="187"/>
                    </a:lnTo>
                    <a:lnTo>
                      <a:pt x="458" y="147"/>
                    </a:lnTo>
                    <a:lnTo>
                      <a:pt x="451" y="128"/>
                    </a:lnTo>
                    <a:lnTo>
                      <a:pt x="430" y="92"/>
                    </a:lnTo>
                    <a:lnTo>
                      <a:pt x="413" y="76"/>
                    </a:lnTo>
                    <a:lnTo>
                      <a:pt x="387" y="50"/>
                    </a:lnTo>
                    <a:lnTo>
                      <a:pt x="378" y="45"/>
                    </a:lnTo>
                    <a:lnTo>
                      <a:pt x="368" y="38"/>
                    </a:lnTo>
                    <a:lnTo>
                      <a:pt x="340" y="22"/>
                    </a:lnTo>
                    <a:lnTo>
                      <a:pt x="323" y="14"/>
                    </a:lnTo>
                    <a:lnTo>
                      <a:pt x="300" y="7"/>
                    </a:lnTo>
                    <a:lnTo>
                      <a:pt x="276" y="3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29" y="0"/>
                    </a:lnTo>
                    <a:lnTo>
                      <a:pt x="224" y="0"/>
                    </a:lnTo>
                    <a:lnTo>
                      <a:pt x="198" y="3"/>
                    </a:lnTo>
                    <a:lnTo>
                      <a:pt x="175" y="7"/>
                    </a:lnTo>
                    <a:lnTo>
                      <a:pt x="153" y="14"/>
                    </a:lnTo>
                    <a:lnTo>
                      <a:pt x="134" y="24"/>
                    </a:lnTo>
                    <a:lnTo>
                      <a:pt x="106" y="38"/>
                    </a:lnTo>
                    <a:lnTo>
                      <a:pt x="99" y="45"/>
                    </a:lnTo>
                    <a:lnTo>
                      <a:pt x="87" y="52"/>
                    </a:lnTo>
                    <a:lnTo>
                      <a:pt x="61" y="78"/>
                    </a:lnTo>
                    <a:lnTo>
                      <a:pt x="47" y="95"/>
                    </a:lnTo>
                    <a:lnTo>
                      <a:pt x="26" y="128"/>
                    </a:lnTo>
                    <a:lnTo>
                      <a:pt x="19" y="149"/>
                    </a:lnTo>
                    <a:lnTo>
                      <a:pt x="5" y="187"/>
                    </a:lnTo>
                    <a:lnTo>
                      <a:pt x="0" y="229"/>
                    </a:lnTo>
                    <a:lnTo>
                      <a:pt x="0" y="251"/>
                    </a:lnTo>
                    <a:lnTo>
                      <a:pt x="5" y="291"/>
                    </a:lnTo>
                    <a:lnTo>
                      <a:pt x="9" y="303"/>
                    </a:lnTo>
                    <a:lnTo>
                      <a:pt x="28" y="310"/>
                    </a:lnTo>
                    <a:lnTo>
                      <a:pt x="54" y="319"/>
                    </a:lnTo>
                    <a:lnTo>
                      <a:pt x="80" y="326"/>
                    </a:lnTo>
                    <a:lnTo>
                      <a:pt x="111" y="333"/>
                    </a:lnTo>
                    <a:lnTo>
                      <a:pt x="142" y="338"/>
                    </a:lnTo>
                    <a:lnTo>
                      <a:pt x="172" y="343"/>
                    </a:lnTo>
                    <a:lnTo>
                      <a:pt x="205" y="345"/>
                    </a:lnTo>
                    <a:lnTo>
                      <a:pt x="238" y="345"/>
                    </a:lnTo>
                    <a:lnTo>
                      <a:pt x="274" y="345"/>
                    </a:lnTo>
                    <a:lnTo>
                      <a:pt x="307" y="343"/>
                    </a:lnTo>
                    <a:lnTo>
                      <a:pt x="340" y="338"/>
                    </a:lnTo>
                    <a:lnTo>
                      <a:pt x="371" y="333"/>
                    </a:lnTo>
                    <a:lnTo>
                      <a:pt x="401" y="326"/>
                    </a:lnTo>
                    <a:lnTo>
                      <a:pt x="430" y="319"/>
                    </a:lnTo>
                    <a:lnTo>
                      <a:pt x="453" y="310"/>
                    </a:lnTo>
                    <a:lnTo>
                      <a:pt x="468" y="303"/>
                    </a:lnTo>
                    <a:lnTo>
                      <a:pt x="472" y="291"/>
                    </a:lnTo>
                    <a:lnTo>
                      <a:pt x="477" y="248"/>
                    </a:lnTo>
                    <a:lnTo>
                      <a:pt x="477" y="2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A8D0"/>
                  </a:gs>
                  <a:gs pos="100000">
                    <a:srgbClr val="1574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DBDBDB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483"/>
              <p:cNvSpPr>
                <a:spLocks/>
              </p:cNvSpPr>
              <p:nvPr/>
            </p:nvSpPr>
            <p:spPr bwMode="auto">
              <a:xfrm>
                <a:off x="1433" y="2776"/>
                <a:ext cx="470" cy="317"/>
              </a:xfrm>
              <a:custGeom>
                <a:avLst/>
                <a:gdLst>
                  <a:gd name="T0" fmla="*/ 477 w 477"/>
                  <a:gd name="T1" fmla="*/ 227 h 345"/>
                  <a:gd name="T2" fmla="*/ 472 w 477"/>
                  <a:gd name="T3" fmla="*/ 187 h 345"/>
                  <a:gd name="T4" fmla="*/ 458 w 477"/>
                  <a:gd name="T5" fmla="*/ 147 h 345"/>
                  <a:gd name="T6" fmla="*/ 451 w 477"/>
                  <a:gd name="T7" fmla="*/ 128 h 345"/>
                  <a:gd name="T8" fmla="*/ 430 w 477"/>
                  <a:gd name="T9" fmla="*/ 92 h 345"/>
                  <a:gd name="T10" fmla="*/ 413 w 477"/>
                  <a:gd name="T11" fmla="*/ 76 h 345"/>
                  <a:gd name="T12" fmla="*/ 387 w 477"/>
                  <a:gd name="T13" fmla="*/ 50 h 345"/>
                  <a:gd name="T14" fmla="*/ 378 w 477"/>
                  <a:gd name="T15" fmla="*/ 45 h 345"/>
                  <a:gd name="T16" fmla="*/ 368 w 477"/>
                  <a:gd name="T17" fmla="*/ 38 h 345"/>
                  <a:gd name="T18" fmla="*/ 340 w 477"/>
                  <a:gd name="T19" fmla="*/ 22 h 345"/>
                  <a:gd name="T20" fmla="*/ 323 w 477"/>
                  <a:gd name="T21" fmla="*/ 14 h 345"/>
                  <a:gd name="T22" fmla="*/ 300 w 477"/>
                  <a:gd name="T23" fmla="*/ 7 h 345"/>
                  <a:gd name="T24" fmla="*/ 276 w 477"/>
                  <a:gd name="T25" fmla="*/ 3 h 345"/>
                  <a:gd name="T26" fmla="*/ 250 w 477"/>
                  <a:gd name="T27" fmla="*/ 0 h 345"/>
                  <a:gd name="T28" fmla="*/ 248 w 477"/>
                  <a:gd name="T29" fmla="*/ 0 h 345"/>
                  <a:gd name="T30" fmla="*/ 229 w 477"/>
                  <a:gd name="T31" fmla="*/ 0 h 345"/>
                  <a:gd name="T32" fmla="*/ 224 w 477"/>
                  <a:gd name="T33" fmla="*/ 0 h 345"/>
                  <a:gd name="T34" fmla="*/ 198 w 477"/>
                  <a:gd name="T35" fmla="*/ 3 h 345"/>
                  <a:gd name="T36" fmla="*/ 175 w 477"/>
                  <a:gd name="T37" fmla="*/ 7 h 345"/>
                  <a:gd name="T38" fmla="*/ 153 w 477"/>
                  <a:gd name="T39" fmla="*/ 14 h 345"/>
                  <a:gd name="T40" fmla="*/ 134 w 477"/>
                  <a:gd name="T41" fmla="*/ 24 h 345"/>
                  <a:gd name="T42" fmla="*/ 106 w 477"/>
                  <a:gd name="T43" fmla="*/ 38 h 345"/>
                  <a:gd name="T44" fmla="*/ 99 w 477"/>
                  <a:gd name="T45" fmla="*/ 45 h 345"/>
                  <a:gd name="T46" fmla="*/ 87 w 477"/>
                  <a:gd name="T47" fmla="*/ 52 h 345"/>
                  <a:gd name="T48" fmla="*/ 61 w 477"/>
                  <a:gd name="T49" fmla="*/ 78 h 345"/>
                  <a:gd name="T50" fmla="*/ 47 w 477"/>
                  <a:gd name="T51" fmla="*/ 95 h 345"/>
                  <a:gd name="T52" fmla="*/ 26 w 477"/>
                  <a:gd name="T53" fmla="*/ 128 h 345"/>
                  <a:gd name="T54" fmla="*/ 19 w 477"/>
                  <a:gd name="T55" fmla="*/ 149 h 345"/>
                  <a:gd name="T56" fmla="*/ 5 w 477"/>
                  <a:gd name="T57" fmla="*/ 187 h 345"/>
                  <a:gd name="T58" fmla="*/ 0 w 477"/>
                  <a:gd name="T59" fmla="*/ 229 h 345"/>
                  <a:gd name="T60" fmla="*/ 0 w 477"/>
                  <a:gd name="T61" fmla="*/ 251 h 345"/>
                  <a:gd name="T62" fmla="*/ 5 w 477"/>
                  <a:gd name="T63" fmla="*/ 291 h 345"/>
                  <a:gd name="T64" fmla="*/ 9 w 477"/>
                  <a:gd name="T65" fmla="*/ 303 h 345"/>
                  <a:gd name="T66" fmla="*/ 28 w 477"/>
                  <a:gd name="T67" fmla="*/ 310 h 345"/>
                  <a:gd name="T68" fmla="*/ 54 w 477"/>
                  <a:gd name="T69" fmla="*/ 319 h 345"/>
                  <a:gd name="T70" fmla="*/ 80 w 477"/>
                  <a:gd name="T71" fmla="*/ 326 h 345"/>
                  <a:gd name="T72" fmla="*/ 111 w 477"/>
                  <a:gd name="T73" fmla="*/ 333 h 345"/>
                  <a:gd name="T74" fmla="*/ 142 w 477"/>
                  <a:gd name="T75" fmla="*/ 338 h 345"/>
                  <a:gd name="T76" fmla="*/ 172 w 477"/>
                  <a:gd name="T77" fmla="*/ 343 h 345"/>
                  <a:gd name="T78" fmla="*/ 205 w 477"/>
                  <a:gd name="T79" fmla="*/ 345 h 345"/>
                  <a:gd name="T80" fmla="*/ 238 w 477"/>
                  <a:gd name="T81" fmla="*/ 345 h 345"/>
                  <a:gd name="T82" fmla="*/ 274 w 477"/>
                  <a:gd name="T83" fmla="*/ 345 h 345"/>
                  <a:gd name="T84" fmla="*/ 307 w 477"/>
                  <a:gd name="T85" fmla="*/ 343 h 345"/>
                  <a:gd name="T86" fmla="*/ 340 w 477"/>
                  <a:gd name="T87" fmla="*/ 338 h 345"/>
                  <a:gd name="T88" fmla="*/ 371 w 477"/>
                  <a:gd name="T89" fmla="*/ 333 h 345"/>
                  <a:gd name="T90" fmla="*/ 401 w 477"/>
                  <a:gd name="T91" fmla="*/ 326 h 345"/>
                  <a:gd name="T92" fmla="*/ 430 w 477"/>
                  <a:gd name="T93" fmla="*/ 319 h 345"/>
                  <a:gd name="T94" fmla="*/ 453 w 477"/>
                  <a:gd name="T95" fmla="*/ 310 h 345"/>
                  <a:gd name="T96" fmla="*/ 468 w 477"/>
                  <a:gd name="T97" fmla="*/ 303 h 345"/>
                  <a:gd name="T98" fmla="*/ 472 w 477"/>
                  <a:gd name="T99" fmla="*/ 291 h 345"/>
                  <a:gd name="T100" fmla="*/ 477 w 477"/>
                  <a:gd name="T101" fmla="*/ 248 h 345"/>
                  <a:gd name="T102" fmla="*/ 477 w 477"/>
                  <a:gd name="T103" fmla="*/ 22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7" h="345">
                    <a:moveTo>
                      <a:pt x="477" y="227"/>
                    </a:moveTo>
                    <a:lnTo>
                      <a:pt x="472" y="187"/>
                    </a:lnTo>
                    <a:lnTo>
                      <a:pt x="458" y="147"/>
                    </a:lnTo>
                    <a:lnTo>
                      <a:pt x="451" y="128"/>
                    </a:lnTo>
                    <a:lnTo>
                      <a:pt x="430" y="92"/>
                    </a:lnTo>
                    <a:lnTo>
                      <a:pt x="413" y="76"/>
                    </a:lnTo>
                    <a:lnTo>
                      <a:pt x="387" y="50"/>
                    </a:lnTo>
                    <a:lnTo>
                      <a:pt x="378" y="45"/>
                    </a:lnTo>
                    <a:lnTo>
                      <a:pt x="368" y="38"/>
                    </a:lnTo>
                    <a:lnTo>
                      <a:pt x="340" y="22"/>
                    </a:lnTo>
                    <a:lnTo>
                      <a:pt x="323" y="14"/>
                    </a:lnTo>
                    <a:lnTo>
                      <a:pt x="300" y="7"/>
                    </a:lnTo>
                    <a:lnTo>
                      <a:pt x="276" y="3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29" y="0"/>
                    </a:lnTo>
                    <a:lnTo>
                      <a:pt x="224" y="0"/>
                    </a:lnTo>
                    <a:lnTo>
                      <a:pt x="198" y="3"/>
                    </a:lnTo>
                    <a:lnTo>
                      <a:pt x="175" y="7"/>
                    </a:lnTo>
                    <a:lnTo>
                      <a:pt x="153" y="14"/>
                    </a:lnTo>
                    <a:lnTo>
                      <a:pt x="134" y="24"/>
                    </a:lnTo>
                    <a:lnTo>
                      <a:pt x="106" y="38"/>
                    </a:lnTo>
                    <a:lnTo>
                      <a:pt x="99" y="45"/>
                    </a:lnTo>
                    <a:lnTo>
                      <a:pt x="87" y="52"/>
                    </a:lnTo>
                    <a:lnTo>
                      <a:pt x="61" y="78"/>
                    </a:lnTo>
                    <a:lnTo>
                      <a:pt x="47" y="95"/>
                    </a:lnTo>
                    <a:lnTo>
                      <a:pt x="26" y="128"/>
                    </a:lnTo>
                    <a:lnTo>
                      <a:pt x="19" y="149"/>
                    </a:lnTo>
                    <a:lnTo>
                      <a:pt x="5" y="187"/>
                    </a:lnTo>
                    <a:lnTo>
                      <a:pt x="0" y="229"/>
                    </a:lnTo>
                    <a:lnTo>
                      <a:pt x="0" y="251"/>
                    </a:lnTo>
                    <a:lnTo>
                      <a:pt x="5" y="291"/>
                    </a:lnTo>
                    <a:lnTo>
                      <a:pt x="9" y="303"/>
                    </a:lnTo>
                    <a:lnTo>
                      <a:pt x="28" y="310"/>
                    </a:lnTo>
                    <a:lnTo>
                      <a:pt x="54" y="319"/>
                    </a:lnTo>
                    <a:lnTo>
                      <a:pt x="80" y="326"/>
                    </a:lnTo>
                    <a:lnTo>
                      <a:pt x="111" y="333"/>
                    </a:lnTo>
                    <a:lnTo>
                      <a:pt x="142" y="338"/>
                    </a:lnTo>
                    <a:lnTo>
                      <a:pt x="172" y="343"/>
                    </a:lnTo>
                    <a:lnTo>
                      <a:pt x="205" y="345"/>
                    </a:lnTo>
                    <a:lnTo>
                      <a:pt x="238" y="345"/>
                    </a:lnTo>
                    <a:lnTo>
                      <a:pt x="274" y="345"/>
                    </a:lnTo>
                    <a:lnTo>
                      <a:pt x="307" y="343"/>
                    </a:lnTo>
                    <a:lnTo>
                      <a:pt x="340" y="338"/>
                    </a:lnTo>
                    <a:lnTo>
                      <a:pt x="371" y="333"/>
                    </a:lnTo>
                    <a:lnTo>
                      <a:pt x="401" y="326"/>
                    </a:lnTo>
                    <a:lnTo>
                      <a:pt x="430" y="319"/>
                    </a:lnTo>
                    <a:lnTo>
                      <a:pt x="453" y="310"/>
                    </a:lnTo>
                    <a:lnTo>
                      <a:pt x="468" y="303"/>
                    </a:lnTo>
                    <a:lnTo>
                      <a:pt x="472" y="291"/>
                    </a:lnTo>
                    <a:lnTo>
                      <a:pt x="477" y="248"/>
                    </a:lnTo>
                    <a:lnTo>
                      <a:pt x="477" y="2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D5FF"/>
                  </a:gs>
                  <a:gs pos="100000">
                    <a:srgbClr val="1171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DBDBDB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484"/>
              <p:cNvSpPr>
                <a:spLocks/>
              </p:cNvSpPr>
              <p:nvPr/>
            </p:nvSpPr>
            <p:spPr bwMode="auto">
              <a:xfrm>
                <a:off x="1439" y="2775"/>
                <a:ext cx="464" cy="337"/>
              </a:xfrm>
              <a:custGeom>
                <a:avLst/>
                <a:gdLst>
                  <a:gd name="T0" fmla="*/ 477 w 477"/>
                  <a:gd name="T1" fmla="*/ 227 h 345"/>
                  <a:gd name="T2" fmla="*/ 472 w 477"/>
                  <a:gd name="T3" fmla="*/ 187 h 345"/>
                  <a:gd name="T4" fmla="*/ 458 w 477"/>
                  <a:gd name="T5" fmla="*/ 147 h 345"/>
                  <a:gd name="T6" fmla="*/ 451 w 477"/>
                  <a:gd name="T7" fmla="*/ 128 h 345"/>
                  <a:gd name="T8" fmla="*/ 430 w 477"/>
                  <a:gd name="T9" fmla="*/ 92 h 345"/>
                  <a:gd name="T10" fmla="*/ 413 w 477"/>
                  <a:gd name="T11" fmla="*/ 76 h 345"/>
                  <a:gd name="T12" fmla="*/ 387 w 477"/>
                  <a:gd name="T13" fmla="*/ 50 h 345"/>
                  <a:gd name="T14" fmla="*/ 378 w 477"/>
                  <a:gd name="T15" fmla="*/ 45 h 345"/>
                  <a:gd name="T16" fmla="*/ 368 w 477"/>
                  <a:gd name="T17" fmla="*/ 38 h 345"/>
                  <a:gd name="T18" fmla="*/ 340 w 477"/>
                  <a:gd name="T19" fmla="*/ 22 h 345"/>
                  <a:gd name="T20" fmla="*/ 323 w 477"/>
                  <a:gd name="T21" fmla="*/ 14 h 345"/>
                  <a:gd name="T22" fmla="*/ 300 w 477"/>
                  <a:gd name="T23" fmla="*/ 7 h 345"/>
                  <a:gd name="T24" fmla="*/ 276 w 477"/>
                  <a:gd name="T25" fmla="*/ 3 h 345"/>
                  <a:gd name="T26" fmla="*/ 250 w 477"/>
                  <a:gd name="T27" fmla="*/ 0 h 345"/>
                  <a:gd name="T28" fmla="*/ 248 w 477"/>
                  <a:gd name="T29" fmla="*/ 0 h 345"/>
                  <a:gd name="T30" fmla="*/ 229 w 477"/>
                  <a:gd name="T31" fmla="*/ 0 h 345"/>
                  <a:gd name="T32" fmla="*/ 224 w 477"/>
                  <a:gd name="T33" fmla="*/ 0 h 345"/>
                  <a:gd name="T34" fmla="*/ 198 w 477"/>
                  <a:gd name="T35" fmla="*/ 3 h 345"/>
                  <a:gd name="T36" fmla="*/ 175 w 477"/>
                  <a:gd name="T37" fmla="*/ 7 h 345"/>
                  <a:gd name="T38" fmla="*/ 153 w 477"/>
                  <a:gd name="T39" fmla="*/ 14 h 345"/>
                  <a:gd name="T40" fmla="*/ 134 w 477"/>
                  <a:gd name="T41" fmla="*/ 24 h 345"/>
                  <a:gd name="T42" fmla="*/ 106 w 477"/>
                  <a:gd name="T43" fmla="*/ 38 h 345"/>
                  <a:gd name="T44" fmla="*/ 99 w 477"/>
                  <a:gd name="T45" fmla="*/ 45 h 345"/>
                  <a:gd name="T46" fmla="*/ 87 w 477"/>
                  <a:gd name="T47" fmla="*/ 52 h 345"/>
                  <a:gd name="T48" fmla="*/ 61 w 477"/>
                  <a:gd name="T49" fmla="*/ 78 h 345"/>
                  <a:gd name="T50" fmla="*/ 47 w 477"/>
                  <a:gd name="T51" fmla="*/ 95 h 345"/>
                  <a:gd name="T52" fmla="*/ 26 w 477"/>
                  <a:gd name="T53" fmla="*/ 128 h 345"/>
                  <a:gd name="T54" fmla="*/ 19 w 477"/>
                  <a:gd name="T55" fmla="*/ 149 h 345"/>
                  <a:gd name="T56" fmla="*/ 5 w 477"/>
                  <a:gd name="T57" fmla="*/ 187 h 345"/>
                  <a:gd name="T58" fmla="*/ 0 w 477"/>
                  <a:gd name="T59" fmla="*/ 229 h 345"/>
                  <a:gd name="T60" fmla="*/ 0 w 477"/>
                  <a:gd name="T61" fmla="*/ 251 h 345"/>
                  <a:gd name="T62" fmla="*/ 5 w 477"/>
                  <a:gd name="T63" fmla="*/ 291 h 345"/>
                  <a:gd name="T64" fmla="*/ 9 w 477"/>
                  <a:gd name="T65" fmla="*/ 303 h 345"/>
                  <a:gd name="T66" fmla="*/ 28 w 477"/>
                  <a:gd name="T67" fmla="*/ 310 h 345"/>
                  <a:gd name="T68" fmla="*/ 54 w 477"/>
                  <a:gd name="T69" fmla="*/ 319 h 345"/>
                  <a:gd name="T70" fmla="*/ 80 w 477"/>
                  <a:gd name="T71" fmla="*/ 326 h 345"/>
                  <a:gd name="T72" fmla="*/ 111 w 477"/>
                  <a:gd name="T73" fmla="*/ 333 h 345"/>
                  <a:gd name="T74" fmla="*/ 142 w 477"/>
                  <a:gd name="T75" fmla="*/ 338 h 345"/>
                  <a:gd name="T76" fmla="*/ 172 w 477"/>
                  <a:gd name="T77" fmla="*/ 343 h 345"/>
                  <a:gd name="T78" fmla="*/ 205 w 477"/>
                  <a:gd name="T79" fmla="*/ 345 h 345"/>
                  <a:gd name="T80" fmla="*/ 238 w 477"/>
                  <a:gd name="T81" fmla="*/ 345 h 345"/>
                  <a:gd name="T82" fmla="*/ 274 w 477"/>
                  <a:gd name="T83" fmla="*/ 345 h 345"/>
                  <a:gd name="T84" fmla="*/ 307 w 477"/>
                  <a:gd name="T85" fmla="*/ 343 h 345"/>
                  <a:gd name="T86" fmla="*/ 340 w 477"/>
                  <a:gd name="T87" fmla="*/ 338 h 345"/>
                  <a:gd name="T88" fmla="*/ 371 w 477"/>
                  <a:gd name="T89" fmla="*/ 333 h 345"/>
                  <a:gd name="T90" fmla="*/ 401 w 477"/>
                  <a:gd name="T91" fmla="*/ 326 h 345"/>
                  <a:gd name="T92" fmla="*/ 430 w 477"/>
                  <a:gd name="T93" fmla="*/ 319 h 345"/>
                  <a:gd name="T94" fmla="*/ 453 w 477"/>
                  <a:gd name="T95" fmla="*/ 310 h 345"/>
                  <a:gd name="T96" fmla="*/ 468 w 477"/>
                  <a:gd name="T97" fmla="*/ 303 h 345"/>
                  <a:gd name="T98" fmla="*/ 472 w 477"/>
                  <a:gd name="T99" fmla="*/ 291 h 345"/>
                  <a:gd name="T100" fmla="*/ 477 w 477"/>
                  <a:gd name="T101" fmla="*/ 248 h 345"/>
                  <a:gd name="T102" fmla="*/ 477 w 477"/>
                  <a:gd name="T103" fmla="*/ 22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7" h="345">
                    <a:moveTo>
                      <a:pt x="477" y="227"/>
                    </a:moveTo>
                    <a:lnTo>
                      <a:pt x="472" y="187"/>
                    </a:lnTo>
                    <a:lnTo>
                      <a:pt x="458" y="147"/>
                    </a:lnTo>
                    <a:lnTo>
                      <a:pt x="451" y="128"/>
                    </a:lnTo>
                    <a:lnTo>
                      <a:pt x="430" y="92"/>
                    </a:lnTo>
                    <a:lnTo>
                      <a:pt x="413" y="76"/>
                    </a:lnTo>
                    <a:lnTo>
                      <a:pt x="387" y="50"/>
                    </a:lnTo>
                    <a:lnTo>
                      <a:pt x="378" y="45"/>
                    </a:lnTo>
                    <a:lnTo>
                      <a:pt x="368" y="38"/>
                    </a:lnTo>
                    <a:lnTo>
                      <a:pt x="340" y="22"/>
                    </a:lnTo>
                    <a:lnTo>
                      <a:pt x="323" y="14"/>
                    </a:lnTo>
                    <a:lnTo>
                      <a:pt x="300" y="7"/>
                    </a:lnTo>
                    <a:lnTo>
                      <a:pt x="276" y="3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29" y="0"/>
                    </a:lnTo>
                    <a:lnTo>
                      <a:pt x="224" y="0"/>
                    </a:lnTo>
                    <a:lnTo>
                      <a:pt x="198" y="3"/>
                    </a:lnTo>
                    <a:lnTo>
                      <a:pt x="175" y="7"/>
                    </a:lnTo>
                    <a:lnTo>
                      <a:pt x="153" y="14"/>
                    </a:lnTo>
                    <a:lnTo>
                      <a:pt x="134" y="24"/>
                    </a:lnTo>
                    <a:lnTo>
                      <a:pt x="106" y="38"/>
                    </a:lnTo>
                    <a:lnTo>
                      <a:pt x="99" y="45"/>
                    </a:lnTo>
                    <a:lnTo>
                      <a:pt x="87" y="52"/>
                    </a:lnTo>
                    <a:lnTo>
                      <a:pt x="61" y="78"/>
                    </a:lnTo>
                    <a:lnTo>
                      <a:pt x="47" y="95"/>
                    </a:lnTo>
                    <a:lnTo>
                      <a:pt x="26" y="128"/>
                    </a:lnTo>
                    <a:lnTo>
                      <a:pt x="19" y="149"/>
                    </a:lnTo>
                    <a:lnTo>
                      <a:pt x="5" y="187"/>
                    </a:lnTo>
                    <a:lnTo>
                      <a:pt x="0" y="229"/>
                    </a:lnTo>
                    <a:lnTo>
                      <a:pt x="0" y="251"/>
                    </a:lnTo>
                    <a:lnTo>
                      <a:pt x="5" y="291"/>
                    </a:lnTo>
                    <a:lnTo>
                      <a:pt x="9" y="303"/>
                    </a:lnTo>
                    <a:lnTo>
                      <a:pt x="28" y="310"/>
                    </a:lnTo>
                    <a:lnTo>
                      <a:pt x="54" y="319"/>
                    </a:lnTo>
                    <a:lnTo>
                      <a:pt x="80" y="326"/>
                    </a:lnTo>
                    <a:lnTo>
                      <a:pt x="111" y="333"/>
                    </a:lnTo>
                    <a:lnTo>
                      <a:pt x="142" y="338"/>
                    </a:lnTo>
                    <a:lnTo>
                      <a:pt x="172" y="343"/>
                    </a:lnTo>
                    <a:lnTo>
                      <a:pt x="205" y="345"/>
                    </a:lnTo>
                    <a:lnTo>
                      <a:pt x="238" y="345"/>
                    </a:lnTo>
                    <a:lnTo>
                      <a:pt x="274" y="345"/>
                    </a:lnTo>
                    <a:lnTo>
                      <a:pt x="307" y="343"/>
                    </a:lnTo>
                    <a:lnTo>
                      <a:pt x="340" y="338"/>
                    </a:lnTo>
                    <a:lnTo>
                      <a:pt x="371" y="333"/>
                    </a:lnTo>
                    <a:lnTo>
                      <a:pt x="401" y="326"/>
                    </a:lnTo>
                    <a:lnTo>
                      <a:pt x="430" y="319"/>
                    </a:lnTo>
                    <a:lnTo>
                      <a:pt x="453" y="310"/>
                    </a:lnTo>
                    <a:lnTo>
                      <a:pt x="468" y="303"/>
                    </a:lnTo>
                    <a:lnTo>
                      <a:pt x="472" y="291"/>
                    </a:lnTo>
                    <a:lnTo>
                      <a:pt x="477" y="248"/>
                    </a:lnTo>
                    <a:lnTo>
                      <a:pt x="477" y="2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C7F6">
                      <a:alpha val="75999"/>
                    </a:srgbClr>
                  </a:gs>
                  <a:gs pos="100000">
                    <a:srgbClr val="1171FF">
                      <a:alpha val="2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DBDBDB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485"/>
              <p:cNvSpPr>
                <a:spLocks/>
              </p:cNvSpPr>
              <p:nvPr/>
            </p:nvSpPr>
            <p:spPr bwMode="auto">
              <a:xfrm>
                <a:off x="1482" y="2774"/>
                <a:ext cx="372" cy="94"/>
              </a:xfrm>
              <a:custGeom>
                <a:avLst/>
                <a:gdLst>
                  <a:gd name="T0" fmla="*/ 372 w 372"/>
                  <a:gd name="T1" fmla="*/ 91 h 94"/>
                  <a:gd name="T2" fmla="*/ 356 w 372"/>
                  <a:gd name="T3" fmla="*/ 75 h 94"/>
                  <a:gd name="T4" fmla="*/ 330 w 372"/>
                  <a:gd name="T5" fmla="*/ 49 h 94"/>
                  <a:gd name="T6" fmla="*/ 322 w 372"/>
                  <a:gd name="T7" fmla="*/ 44 h 94"/>
                  <a:gd name="T8" fmla="*/ 312 w 372"/>
                  <a:gd name="T9" fmla="*/ 37 h 94"/>
                  <a:gd name="T10" fmla="*/ 285 w 372"/>
                  <a:gd name="T11" fmla="*/ 22 h 94"/>
                  <a:gd name="T12" fmla="*/ 268 w 372"/>
                  <a:gd name="T13" fmla="*/ 14 h 94"/>
                  <a:gd name="T14" fmla="*/ 246 w 372"/>
                  <a:gd name="T15" fmla="*/ 7 h 94"/>
                  <a:gd name="T16" fmla="*/ 222 w 372"/>
                  <a:gd name="T17" fmla="*/ 3 h 94"/>
                  <a:gd name="T18" fmla="*/ 197 w 372"/>
                  <a:gd name="T19" fmla="*/ 0 h 94"/>
                  <a:gd name="T20" fmla="*/ 195 w 372"/>
                  <a:gd name="T21" fmla="*/ 0 h 94"/>
                  <a:gd name="T22" fmla="*/ 177 w 372"/>
                  <a:gd name="T23" fmla="*/ 0 h 94"/>
                  <a:gd name="T24" fmla="*/ 172 w 372"/>
                  <a:gd name="T25" fmla="*/ 0 h 94"/>
                  <a:gd name="T26" fmla="*/ 147 w 372"/>
                  <a:gd name="T27" fmla="*/ 3 h 94"/>
                  <a:gd name="T28" fmla="*/ 124 w 372"/>
                  <a:gd name="T29" fmla="*/ 7 h 94"/>
                  <a:gd name="T30" fmla="*/ 103 w 372"/>
                  <a:gd name="T31" fmla="*/ 14 h 94"/>
                  <a:gd name="T32" fmla="*/ 84 w 372"/>
                  <a:gd name="T33" fmla="*/ 24 h 94"/>
                  <a:gd name="T34" fmla="*/ 57 w 372"/>
                  <a:gd name="T35" fmla="*/ 37 h 94"/>
                  <a:gd name="T36" fmla="*/ 50 w 372"/>
                  <a:gd name="T37" fmla="*/ 44 h 94"/>
                  <a:gd name="T38" fmla="*/ 39 w 372"/>
                  <a:gd name="T39" fmla="*/ 51 h 94"/>
                  <a:gd name="T40" fmla="*/ 13 w 372"/>
                  <a:gd name="T41" fmla="*/ 77 h 94"/>
                  <a:gd name="T42" fmla="*/ 0 w 372"/>
                  <a:gd name="T43" fmla="*/ 94 h 94"/>
                  <a:gd name="T44" fmla="*/ 372 w 372"/>
                  <a:gd name="T45" fmla="*/ 9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2" h="94">
                    <a:moveTo>
                      <a:pt x="372" y="91"/>
                    </a:moveTo>
                    <a:lnTo>
                      <a:pt x="356" y="75"/>
                    </a:lnTo>
                    <a:lnTo>
                      <a:pt x="330" y="49"/>
                    </a:lnTo>
                    <a:lnTo>
                      <a:pt x="322" y="44"/>
                    </a:lnTo>
                    <a:lnTo>
                      <a:pt x="312" y="37"/>
                    </a:lnTo>
                    <a:lnTo>
                      <a:pt x="285" y="22"/>
                    </a:lnTo>
                    <a:lnTo>
                      <a:pt x="268" y="14"/>
                    </a:lnTo>
                    <a:lnTo>
                      <a:pt x="246" y="7"/>
                    </a:lnTo>
                    <a:lnTo>
                      <a:pt x="222" y="3"/>
                    </a:lnTo>
                    <a:lnTo>
                      <a:pt x="197" y="0"/>
                    </a:lnTo>
                    <a:lnTo>
                      <a:pt x="195" y="0"/>
                    </a:lnTo>
                    <a:lnTo>
                      <a:pt x="177" y="0"/>
                    </a:lnTo>
                    <a:lnTo>
                      <a:pt x="172" y="0"/>
                    </a:lnTo>
                    <a:lnTo>
                      <a:pt x="147" y="3"/>
                    </a:lnTo>
                    <a:lnTo>
                      <a:pt x="124" y="7"/>
                    </a:lnTo>
                    <a:lnTo>
                      <a:pt x="103" y="14"/>
                    </a:lnTo>
                    <a:lnTo>
                      <a:pt x="84" y="24"/>
                    </a:lnTo>
                    <a:lnTo>
                      <a:pt x="57" y="37"/>
                    </a:lnTo>
                    <a:lnTo>
                      <a:pt x="50" y="44"/>
                    </a:lnTo>
                    <a:lnTo>
                      <a:pt x="39" y="51"/>
                    </a:lnTo>
                    <a:lnTo>
                      <a:pt x="13" y="77"/>
                    </a:lnTo>
                    <a:lnTo>
                      <a:pt x="0" y="94"/>
                    </a:lnTo>
                    <a:lnTo>
                      <a:pt x="372" y="9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DF5FF">
                      <a:alpha val="70000"/>
                    </a:srgbClr>
                  </a:gs>
                  <a:gs pos="100000">
                    <a:srgbClr val="00C7F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DBDBDB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Oval 486"/>
              <p:cNvSpPr>
                <a:spLocks noChangeArrowheads="1"/>
              </p:cNvSpPr>
              <p:nvPr/>
            </p:nvSpPr>
            <p:spPr bwMode="auto">
              <a:xfrm>
                <a:off x="1627" y="2782"/>
                <a:ext cx="88" cy="8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95000"/>
                    </a:srgbClr>
                  </a:gs>
                  <a:gs pos="100000">
                    <a:srgbClr val="00C7F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Text Box 601"/>
              <p:cNvSpPr txBox="1">
                <a:spLocks noChangeArrowheads="1"/>
              </p:cNvSpPr>
              <p:nvPr/>
            </p:nvSpPr>
            <p:spPr bwMode="auto">
              <a:xfrm>
                <a:off x="1443" y="2923"/>
                <a:ext cx="580" cy="1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3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Premium</a:t>
                </a:r>
              </a:p>
              <a:p>
                <a:pPr marL="0" marR="0" lvl="0" indent="0" defTabSz="914400" eaLnBrk="1" fontAlgn="auto" latinLnBrk="0" hangingPunct="1">
                  <a:lnSpc>
                    <a:spcPct val="3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design</a:t>
                </a:r>
              </a:p>
            </p:txBody>
          </p:sp>
        </p:grpSp>
        <p:grpSp>
          <p:nvGrpSpPr>
            <p:cNvPr id="168" name="Group 643"/>
            <p:cNvGrpSpPr>
              <a:grpSpLocks/>
            </p:cNvGrpSpPr>
            <p:nvPr/>
          </p:nvGrpSpPr>
          <p:grpSpPr bwMode="auto">
            <a:xfrm>
              <a:off x="2635" y="2387"/>
              <a:ext cx="2882" cy="1045"/>
              <a:chOff x="2635" y="2387"/>
              <a:chExt cx="2882" cy="1045"/>
            </a:xfrm>
          </p:grpSpPr>
          <p:grpSp>
            <p:nvGrpSpPr>
              <p:cNvPr id="204" name="Group 599"/>
              <p:cNvGrpSpPr>
                <a:grpSpLocks/>
              </p:cNvGrpSpPr>
              <p:nvPr/>
            </p:nvGrpSpPr>
            <p:grpSpPr bwMode="auto">
              <a:xfrm>
                <a:off x="2635" y="2812"/>
                <a:ext cx="152" cy="152"/>
                <a:chOff x="2635" y="2812"/>
                <a:chExt cx="152" cy="152"/>
              </a:xfrm>
            </p:grpSpPr>
            <p:sp>
              <p:nvSpPr>
                <p:cNvPr id="210" name="Oval 547"/>
                <p:cNvSpPr>
                  <a:spLocks noChangeArrowheads="1"/>
                </p:cNvSpPr>
                <p:nvPr/>
              </p:nvSpPr>
              <p:spPr bwMode="auto">
                <a:xfrm>
                  <a:off x="2635" y="2812"/>
                  <a:ext cx="152" cy="152"/>
                </a:xfrm>
                <a:prstGeom prst="ellipse">
                  <a:avLst/>
                </a:prstGeom>
                <a:solidFill>
                  <a:srgbClr val="FE97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Oval 548"/>
                <p:cNvSpPr>
                  <a:spLocks noChangeArrowheads="1"/>
                </p:cNvSpPr>
                <p:nvPr/>
              </p:nvSpPr>
              <p:spPr bwMode="auto">
                <a:xfrm>
                  <a:off x="2637" y="281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BB57"/>
                    </a:gs>
                    <a:gs pos="100000">
                      <a:srgbClr val="FF66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2" name="Freeform 549"/>
                <p:cNvSpPr>
                  <a:spLocks/>
                </p:cNvSpPr>
                <p:nvPr/>
              </p:nvSpPr>
              <p:spPr bwMode="auto">
                <a:xfrm>
                  <a:off x="2644" y="2816"/>
                  <a:ext cx="134" cy="45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92000"/>
                      </a:srgbClr>
                    </a:gs>
                    <a:gs pos="100000">
                      <a:srgbClr val="FFBB57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3" name="Oval 550"/>
                <p:cNvSpPr>
                  <a:spLocks noChangeArrowheads="1"/>
                </p:cNvSpPr>
                <p:nvPr/>
              </p:nvSpPr>
              <p:spPr bwMode="auto">
                <a:xfrm>
                  <a:off x="2686" y="2827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5" name="Group 628"/>
              <p:cNvGrpSpPr>
                <a:grpSpLocks/>
              </p:cNvGrpSpPr>
              <p:nvPr/>
            </p:nvGrpSpPr>
            <p:grpSpPr bwMode="auto">
              <a:xfrm>
                <a:off x="2715" y="2387"/>
                <a:ext cx="2802" cy="1045"/>
                <a:chOff x="2715" y="2387"/>
                <a:chExt cx="2802" cy="1045"/>
              </a:xfrm>
            </p:grpSpPr>
            <p:sp>
              <p:nvSpPr>
                <p:cNvPr id="206" name="Freeform 605"/>
                <p:cNvSpPr>
                  <a:spLocks/>
                </p:cNvSpPr>
                <p:nvPr/>
              </p:nvSpPr>
              <p:spPr bwMode="auto">
                <a:xfrm>
                  <a:off x="2715" y="2387"/>
                  <a:ext cx="2802" cy="493"/>
                </a:xfrm>
                <a:custGeom>
                  <a:avLst/>
                  <a:gdLst>
                    <a:gd name="T0" fmla="*/ 0 w 2802"/>
                    <a:gd name="T1" fmla="*/ 493 h 493"/>
                    <a:gd name="T2" fmla="*/ 874 w 2802"/>
                    <a:gd name="T3" fmla="*/ 0 h 493"/>
                    <a:gd name="T4" fmla="*/ 2802 w 2802"/>
                    <a:gd name="T5" fmla="*/ 0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2" h="493">
                      <a:moveTo>
                        <a:pt x="0" y="493"/>
                      </a:moveTo>
                      <a:lnTo>
                        <a:pt x="874" y="0"/>
                      </a:lnTo>
                      <a:lnTo>
                        <a:pt x="2802" y="0"/>
                      </a:lnTo>
                    </a:path>
                  </a:pathLst>
                </a:custGeom>
                <a:noFill/>
                <a:ln w="25400" cap="flat" cmpd="sng">
                  <a:solidFill>
                    <a:srgbClr val="C0C0C0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07" name="Group 625"/>
                <p:cNvGrpSpPr>
                  <a:grpSpLocks/>
                </p:cNvGrpSpPr>
                <p:nvPr/>
              </p:nvGrpSpPr>
              <p:grpSpPr bwMode="auto">
                <a:xfrm>
                  <a:off x="3759" y="2416"/>
                  <a:ext cx="1532" cy="1016"/>
                  <a:chOff x="3759" y="2416"/>
                  <a:chExt cx="1532" cy="1016"/>
                </a:xfrm>
              </p:grpSpPr>
              <p:sp>
                <p:nvSpPr>
                  <p:cNvPr id="208" name="Text Box 6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59" y="2416"/>
                    <a:ext cx="1304" cy="3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4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</a:rPr>
                      <a:t>Add text in here too Add text in here</a:t>
                    </a:r>
                  </a:p>
                </p:txBody>
              </p:sp>
              <p:sp>
                <p:nvSpPr>
                  <p:cNvPr id="209" name="Text Box 6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60" y="2715"/>
                    <a:ext cx="1531" cy="71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 add text in here add text in here</a:t>
                    </a:r>
                  </a:p>
                  <a:p>
                    <a:pPr marL="0" marR="0" lvl="0" indent="0" algn="l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</a:rPr>
                      <a:t>Add text in here</a:t>
                    </a:r>
                  </a:p>
                </p:txBody>
              </p:sp>
            </p:grpSp>
          </p:grpSp>
        </p:grpSp>
        <p:grpSp>
          <p:nvGrpSpPr>
            <p:cNvPr id="169" name="Group 638"/>
            <p:cNvGrpSpPr>
              <a:grpSpLocks/>
            </p:cNvGrpSpPr>
            <p:nvPr/>
          </p:nvGrpSpPr>
          <p:grpSpPr bwMode="auto">
            <a:xfrm>
              <a:off x="1380" y="2147"/>
              <a:ext cx="721" cy="174"/>
              <a:chOff x="1380" y="2147"/>
              <a:chExt cx="721" cy="174"/>
            </a:xfrm>
          </p:grpSpPr>
          <p:grpSp>
            <p:nvGrpSpPr>
              <p:cNvPr id="198" name="Group 536"/>
              <p:cNvGrpSpPr>
                <a:grpSpLocks/>
              </p:cNvGrpSpPr>
              <p:nvPr/>
            </p:nvGrpSpPr>
            <p:grpSpPr bwMode="auto">
              <a:xfrm>
                <a:off x="1380" y="2149"/>
                <a:ext cx="152" cy="152"/>
                <a:chOff x="2449" y="3422"/>
                <a:chExt cx="152" cy="152"/>
              </a:xfrm>
            </p:grpSpPr>
            <p:sp>
              <p:nvSpPr>
                <p:cNvPr id="200" name="Oval 537"/>
                <p:cNvSpPr>
                  <a:spLocks noChangeArrowheads="1"/>
                </p:cNvSpPr>
                <p:nvPr/>
              </p:nvSpPr>
              <p:spPr bwMode="auto">
                <a:xfrm>
                  <a:off x="2449" y="3422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7A7A7"/>
                    </a:gs>
                    <a:gs pos="100000">
                      <a:srgbClr val="47474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Oval 538"/>
                <p:cNvSpPr>
                  <a:spLocks noChangeArrowheads="1"/>
                </p:cNvSpPr>
                <p:nvPr/>
              </p:nvSpPr>
              <p:spPr bwMode="auto">
                <a:xfrm>
                  <a:off x="2451" y="342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3D3D3"/>
                    </a:gs>
                    <a:gs pos="100000">
                      <a:srgbClr val="5C5C5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Freeform 539"/>
                <p:cNvSpPr>
                  <a:spLocks/>
                </p:cNvSpPr>
                <p:nvPr/>
              </p:nvSpPr>
              <p:spPr bwMode="auto">
                <a:xfrm>
                  <a:off x="2461" y="3426"/>
                  <a:ext cx="128" cy="3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9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Oval 540"/>
                <p:cNvSpPr>
                  <a:spLocks noChangeArrowheads="1"/>
                </p:cNvSpPr>
                <p:nvPr/>
              </p:nvSpPr>
              <p:spPr bwMode="auto">
                <a:xfrm>
                  <a:off x="2503" y="3434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9" name="Text Box 631"/>
              <p:cNvSpPr txBox="1">
                <a:spLocks noChangeArrowheads="1"/>
              </p:cNvSpPr>
              <p:nvPr/>
            </p:nvSpPr>
            <p:spPr bwMode="auto">
              <a:xfrm>
                <a:off x="1506" y="2147"/>
                <a:ext cx="595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0" name="Group 639"/>
            <p:cNvGrpSpPr>
              <a:grpSpLocks/>
            </p:cNvGrpSpPr>
            <p:nvPr/>
          </p:nvGrpSpPr>
          <p:grpSpPr bwMode="auto">
            <a:xfrm>
              <a:off x="2076" y="2649"/>
              <a:ext cx="729" cy="174"/>
              <a:chOff x="2076" y="2649"/>
              <a:chExt cx="729" cy="174"/>
            </a:xfrm>
          </p:grpSpPr>
          <p:grpSp>
            <p:nvGrpSpPr>
              <p:cNvPr id="192" name="Group 531"/>
              <p:cNvGrpSpPr>
                <a:grpSpLocks/>
              </p:cNvGrpSpPr>
              <p:nvPr/>
            </p:nvGrpSpPr>
            <p:grpSpPr bwMode="auto">
              <a:xfrm>
                <a:off x="2076" y="2660"/>
                <a:ext cx="152" cy="152"/>
                <a:chOff x="2449" y="3422"/>
                <a:chExt cx="152" cy="152"/>
              </a:xfrm>
            </p:grpSpPr>
            <p:sp>
              <p:nvSpPr>
                <p:cNvPr id="194" name="Oval 532"/>
                <p:cNvSpPr>
                  <a:spLocks noChangeArrowheads="1"/>
                </p:cNvSpPr>
                <p:nvPr/>
              </p:nvSpPr>
              <p:spPr bwMode="auto">
                <a:xfrm>
                  <a:off x="2449" y="3422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7A7A7"/>
                    </a:gs>
                    <a:gs pos="100000">
                      <a:srgbClr val="47474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Oval 533"/>
                <p:cNvSpPr>
                  <a:spLocks noChangeArrowheads="1"/>
                </p:cNvSpPr>
                <p:nvPr/>
              </p:nvSpPr>
              <p:spPr bwMode="auto">
                <a:xfrm>
                  <a:off x="2451" y="342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3D3D3"/>
                    </a:gs>
                    <a:gs pos="100000">
                      <a:srgbClr val="5C5C5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Freeform 534"/>
                <p:cNvSpPr>
                  <a:spLocks/>
                </p:cNvSpPr>
                <p:nvPr/>
              </p:nvSpPr>
              <p:spPr bwMode="auto">
                <a:xfrm>
                  <a:off x="2461" y="3426"/>
                  <a:ext cx="128" cy="3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9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Oval 535"/>
                <p:cNvSpPr>
                  <a:spLocks noChangeArrowheads="1"/>
                </p:cNvSpPr>
                <p:nvPr/>
              </p:nvSpPr>
              <p:spPr bwMode="auto">
                <a:xfrm>
                  <a:off x="2503" y="3434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3" name="Text Box 632"/>
              <p:cNvSpPr txBox="1">
                <a:spLocks noChangeArrowheads="1"/>
              </p:cNvSpPr>
              <p:nvPr/>
            </p:nvSpPr>
            <p:spPr bwMode="auto">
              <a:xfrm>
                <a:off x="2210" y="2649"/>
                <a:ext cx="595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1" name="Group 640"/>
            <p:cNvGrpSpPr>
              <a:grpSpLocks/>
            </p:cNvGrpSpPr>
            <p:nvPr/>
          </p:nvGrpSpPr>
          <p:grpSpPr bwMode="auto">
            <a:xfrm>
              <a:off x="1963" y="2924"/>
              <a:ext cx="722" cy="175"/>
              <a:chOff x="1963" y="2924"/>
              <a:chExt cx="722" cy="175"/>
            </a:xfrm>
          </p:grpSpPr>
          <p:grpSp>
            <p:nvGrpSpPr>
              <p:cNvPr id="186" name="Group 526"/>
              <p:cNvGrpSpPr>
                <a:grpSpLocks/>
              </p:cNvGrpSpPr>
              <p:nvPr/>
            </p:nvGrpSpPr>
            <p:grpSpPr bwMode="auto">
              <a:xfrm>
                <a:off x="1963" y="2924"/>
                <a:ext cx="152" cy="152"/>
                <a:chOff x="2449" y="3422"/>
                <a:chExt cx="152" cy="152"/>
              </a:xfrm>
            </p:grpSpPr>
            <p:sp>
              <p:nvSpPr>
                <p:cNvPr id="188" name="Oval 527"/>
                <p:cNvSpPr>
                  <a:spLocks noChangeArrowheads="1"/>
                </p:cNvSpPr>
                <p:nvPr/>
              </p:nvSpPr>
              <p:spPr bwMode="auto">
                <a:xfrm>
                  <a:off x="2449" y="3422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7A7A7"/>
                    </a:gs>
                    <a:gs pos="100000">
                      <a:srgbClr val="47474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9" name="Oval 528"/>
                <p:cNvSpPr>
                  <a:spLocks noChangeArrowheads="1"/>
                </p:cNvSpPr>
                <p:nvPr/>
              </p:nvSpPr>
              <p:spPr bwMode="auto">
                <a:xfrm>
                  <a:off x="2451" y="342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3D3D3"/>
                    </a:gs>
                    <a:gs pos="100000">
                      <a:srgbClr val="5C5C5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Freeform 529"/>
                <p:cNvSpPr>
                  <a:spLocks/>
                </p:cNvSpPr>
                <p:nvPr/>
              </p:nvSpPr>
              <p:spPr bwMode="auto">
                <a:xfrm>
                  <a:off x="2461" y="3426"/>
                  <a:ext cx="128" cy="3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9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Oval 530"/>
                <p:cNvSpPr>
                  <a:spLocks noChangeArrowheads="1"/>
                </p:cNvSpPr>
                <p:nvPr/>
              </p:nvSpPr>
              <p:spPr bwMode="auto">
                <a:xfrm>
                  <a:off x="2503" y="3434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7" name="Text Box 633"/>
              <p:cNvSpPr txBox="1">
                <a:spLocks noChangeArrowheads="1"/>
              </p:cNvSpPr>
              <p:nvPr/>
            </p:nvSpPr>
            <p:spPr bwMode="auto">
              <a:xfrm>
                <a:off x="2090" y="2925"/>
                <a:ext cx="595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2" name="Group 641"/>
            <p:cNvGrpSpPr>
              <a:grpSpLocks/>
            </p:cNvGrpSpPr>
            <p:nvPr/>
          </p:nvGrpSpPr>
          <p:grpSpPr bwMode="auto">
            <a:xfrm>
              <a:off x="2258" y="3369"/>
              <a:ext cx="729" cy="175"/>
              <a:chOff x="2258" y="3369"/>
              <a:chExt cx="729" cy="175"/>
            </a:xfrm>
          </p:grpSpPr>
          <p:grpSp>
            <p:nvGrpSpPr>
              <p:cNvPr id="180" name="Group 521"/>
              <p:cNvGrpSpPr>
                <a:grpSpLocks/>
              </p:cNvGrpSpPr>
              <p:nvPr/>
            </p:nvGrpSpPr>
            <p:grpSpPr bwMode="auto">
              <a:xfrm>
                <a:off x="2258" y="3369"/>
                <a:ext cx="152" cy="152"/>
                <a:chOff x="2449" y="3422"/>
                <a:chExt cx="152" cy="152"/>
              </a:xfrm>
            </p:grpSpPr>
            <p:sp>
              <p:nvSpPr>
                <p:cNvPr id="182" name="Oval 522"/>
                <p:cNvSpPr>
                  <a:spLocks noChangeArrowheads="1"/>
                </p:cNvSpPr>
                <p:nvPr/>
              </p:nvSpPr>
              <p:spPr bwMode="auto">
                <a:xfrm>
                  <a:off x="2449" y="3422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7A7A7"/>
                    </a:gs>
                    <a:gs pos="100000">
                      <a:srgbClr val="47474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Oval 523"/>
                <p:cNvSpPr>
                  <a:spLocks noChangeArrowheads="1"/>
                </p:cNvSpPr>
                <p:nvPr/>
              </p:nvSpPr>
              <p:spPr bwMode="auto">
                <a:xfrm>
                  <a:off x="2451" y="342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3D3D3"/>
                    </a:gs>
                    <a:gs pos="100000">
                      <a:srgbClr val="5C5C5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Freeform 524"/>
                <p:cNvSpPr>
                  <a:spLocks/>
                </p:cNvSpPr>
                <p:nvPr/>
              </p:nvSpPr>
              <p:spPr bwMode="auto">
                <a:xfrm>
                  <a:off x="2461" y="3426"/>
                  <a:ext cx="128" cy="3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9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Oval 525"/>
                <p:cNvSpPr>
                  <a:spLocks noChangeArrowheads="1"/>
                </p:cNvSpPr>
                <p:nvPr/>
              </p:nvSpPr>
              <p:spPr bwMode="auto">
                <a:xfrm>
                  <a:off x="2503" y="3434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1" name="Text Box 634"/>
              <p:cNvSpPr txBox="1">
                <a:spLocks noChangeArrowheads="1"/>
              </p:cNvSpPr>
              <p:nvPr/>
            </p:nvSpPr>
            <p:spPr bwMode="auto">
              <a:xfrm>
                <a:off x="2392" y="3370"/>
                <a:ext cx="595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3" name="Group 642"/>
            <p:cNvGrpSpPr>
              <a:grpSpLocks/>
            </p:cNvGrpSpPr>
            <p:nvPr/>
          </p:nvGrpSpPr>
          <p:grpSpPr bwMode="auto">
            <a:xfrm>
              <a:off x="1232" y="3628"/>
              <a:ext cx="724" cy="175"/>
              <a:chOff x="1232" y="3628"/>
              <a:chExt cx="724" cy="175"/>
            </a:xfrm>
          </p:grpSpPr>
          <p:grpSp>
            <p:nvGrpSpPr>
              <p:cNvPr id="174" name="Group 520"/>
              <p:cNvGrpSpPr>
                <a:grpSpLocks/>
              </p:cNvGrpSpPr>
              <p:nvPr/>
            </p:nvGrpSpPr>
            <p:grpSpPr bwMode="auto">
              <a:xfrm>
                <a:off x="1232" y="3628"/>
                <a:ext cx="152" cy="152"/>
                <a:chOff x="2449" y="3422"/>
                <a:chExt cx="152" cy="152"/>
              </a:xfrm>
            </p:grpSpPr>
            <p:sp>
              <p:nvSpPr>
                <p:cNvPr id="176" name="Oval 487"/>
                <p:cNvSpPr>
                  <a:spLocks noChangeArrowheads="1"/>
                </p:cNvSpPr>
                <p:nvPr/>
              </p:nvSpPr>
              <p:spPr bwMode="auto">
                <a:xfrm>
                  <a:off x="2449" y="3422"/>
                  <a:ext cx="152" cy="1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7A7A7"/>
                    </a:gs>
                    <a:gs pos="100000">
                      <a:srgbClr val="47474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Oval 489"/>
                <p:cNvSpPr>
                  <a:spLocks noChangeArrowheads="1"/>
                </p:cNvSpPr>
                <p:nvPr/>
              </p:nvSpPr>
              <p:spPr bwMode="auto">
                <a:xfrm>
                  <a:off x="2451" y="3424"/>
                  <a:ext cx="148" cy="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3D3D3"/>
                    </a:gs>
                    <a:gs pos="100000">
                      <a:srgbClr val="5C5C5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491"/>
                <p:cNvSpPr>
                  <a:spLocks/>
                </p:cNvSpPr>
                <p:nvPr/>
              </p:nvSpPr>
              <p:spPr bwMode="auto">
                <a:xfrm>
                  <a:off x="2461" y="3426"/>
                  <a:ext cx="128" cy="37"/>
                </a:xfrm>
                <a:custGeom>
                  <a:avLst/>
                  <a:gdLst>
                    <a:gd name="T0" fmla="*/ 372 w 372"/>
                    <a:gd name="T1" fmla="*/ 91 h 94"/>
                    <a:gd name="T2" fmla="*/ 356 w 372"/>
                    <a:gd name="T3" fmla="*/ 75 h 94"/>
                    <a:gd name="T4" fmla="*/ 330 w 372"/>
                    <a:gd name="T5" fmla="*/ 49 h 94"/>
                    <a:gd name="T6" fmla="*/ 322 w 372"/>
                    <a:gd name="T7" fmla="*/ 44 h 94"/>
                    <a:gd name="T8" fmla="*/ 312 w 372"/>
                    <a:gd name="T9" fmla="*/ 37 h 94"/>
                    <a:gd name="T10" fmla="*/ 285 w 372"/>
                    <a:gd name="T11" fmla="*/ 22 h 94"/>
                    <a:gd name="T12" fmla="*/ 268 w 372"/>
                    <a:gd name="T13" fmla="*/ 14 h 94"/>
                    <a:gd name="T14" fmla="*/ 246 w 372"/>
                    <a:gd name="T15" fmla="*/ 7 h 94"/>
                    <a:gd name="T16" fmla="*/ 222 w 372"/>
                    <a:gd name="T17" fmla="*/ 3 h 94"/>
                    <a:gd name="T18" fmla="*/ 197 w 372"/>
                    <a:gd name="T19" fmla="*/ 0 h 94"/>
                    <a:gd name="T20" fmla="*/ 195 w 372"/>
                    <a:gd name="T21" fmla="*/ 0 h 94"/>
                    <a:gd name="T22" fmla="*/ 177 w 372"/>
                    <a:gd name="T23" fmla="*/ 0 h 94"/>
                    <a:gd name="T24" fmla="*/ 172 w 372"/>
                    <a:gd name="T25" fmla="*/ 0 h 94"/>
                    <a:gd name="T26" fmla="*/ 147 w 372"/>
                    <a:gd name="T27" fmla="*/ 3 h 94"/>
                    <a:gd name="T28" fmla="*/ 124 w 372"/>
                    <a:gd name="T29" fmla="*/ 7 h 94"/>
                    <a:gd name="T30" fmla="*/ 103 w 372"/>
                    <a:gd name="T31" fmla="*/ 14 h 94"/>
                    <a:gd name="T32" fmla="*/ 84 w 372"/>
                    <a:gd name="T33" fmla="*/ 24 h 94"/>
                    <a:gd name="T34" fmla="*/ 57 w 372"/>
                    <a:gd name="T35" fmla="*/ 37 h 94"/>
                    <a:gd name="T36" fmla="*/ 50 w 372"/>
                    <a:gd name="T37" fmla="*/ 44 h 94"/>
                    <a:gd name="T38" fmla="*/ 39 w 372"/>
                    <a:gd name="T39" fmla="*/ 51 h 94"/>
                    <a:gd name="T40" fmla="*/ 13 w 372"/>
                    <a:gd name="T41" fmla="*/ 77 h 94"/>
                    <a:gd name="T42" fmla="*/ 0 w 372"/>
                    <a:gd name="T43" fmla="*/ 94 h 94"/>
                    <a:gd name="T44" fmla="*/ 372 w 372"/>
                    <a:gd name="T45" fmla="*/ 9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2" h="94">
                      <a:moveTo>
                        <a:pt x="372" y="91"/>
                      </a:moveTo>
                      <a:lnTo>
                        <a:pt x="356" y="75"/>
                      </a:lnTo>
                      <a:lnTo>
                        <a:pt x="330" y="49"/>
                      </a:lnTo>
                      <a:lnTo>
                        <a:pt x="322" y="44"/>
                      </a:lnTo>
                      <a:lnTo>
                        <a:pt x="312" y="37"/>
                      </a:lnTo>
                      <a:lnTo>
                        <a:pt x="285" y="22"/>
                      </a:lnTo>
                      <a:lnTo>
                        <a:pt x="268" y="14"/>
                      </a:lnTo>
                      <a:lnTo>
                        <a:pt x="246" y="7"/>
                      </a:lnTo>
                      <a:lnTo>
                        <a:pt x="222" y="3"/>
                      </a:lnTo>
                      <a:lnTo>
                        <a:pt x="197" y="0"/>
                      </a:lnTo>
                      <a:lnTo>
                        <a:pt x="195" y="0"/>
                      </a:lnTo>
                      <a:lnTo>
                        <a:pt x="177" y="0"/>
                      </a:lnTo>
                      <a:lnTo>
                        <a:pt x="172" y="0"/>
                      </a:lnTo>
                      <a:lnTo>
                        <a:pt x="147" y="3"/>
                      </a:lnTo>
                      <a:lnTo>
                        <a:pt x="124" y="7"/>
                      </a:lnTo>
                      <a:lnTo>
                        <a:pt x="103" y="14"/>
                      </a:lnTo>
                      <a:lnTo>
                        <a:pt x="84" y="24"/>
                      </a:lnTo>
                      <a:lnTo>
                        <a:pt x="57" y="37"/>
                      </a:lnTo>
                      <a:lnTo>
                        <a:pt x="50" y="44"/>
                      </a:lnTo>
                      <a:lnTo>
                        <a:pt x="39" y="51"/>
                      </a:lnTo>
                      <a:lnTo>
                        <a:pt x="13" y="77"/>
                      </a:lnTo>
                      <a:lnTo>
                        <a:pt x="0" y="94"/>
                      </a:lnTo>
                      <a:lnTo>
                        <a:pt x="372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9"/>
                      </a:srgbClr>
                    </a:gs>
                    <a:gs pos="100000">
                      <a:srgbClr val="DBDBDB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BDBDB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Oval 492"/>
                <p:cNvSpPr>
                  <a:spLocks noChangeArrowheads="1"/>
                </p:cNvSpPr>
                <p:nvPr/>
              </p:nvSpPr>
              <p:spPr bwMode="auto">
                <a:xfrm>
                  <a:off x="2503" y="3434"/>
                  <a:ext cx="48" cy="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95000"/>
                      </a:srgbClr>
                    </a:gs>
                    <a:gs pos="100000">
                      <a:srgbClr val="00C7F6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75" name="Text Box 635"/>
              <p:cNvSpPr txBox="1">
                <a:spLocks noChangeArrowheads="1"/>
              </p:cNvSpPr>
              <p:nvPr/>
            </p:nvSpPr>
            <p:spPr bwMode="auto">
              <a:xfrm>
                <a:off x="1361" y="3629"/>
                <a:ext cx="595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19465</TotalTime>
  <Words>179</Words>
  <Application>Microsoft Office PowerPoint</Application>
  <PresentationFormat>全屏显示(4:3)</PresentationFormat>
  <Paragraphs>27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924</cp:revision>
  <dcterms:created xsi:type="dcterms:W3CDTF">2009-02-11T05:37:22Z</dcterms:created>
  <dcterms:modified xsi:type="dcterms:W3CDTF">2012-10-31T09:09:33Z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