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2012/10/31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2012/10/31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2" name="Group 61"/>
          <p:cNvGrpSpPr>
            <a:grpSpLocks/>
          </p:cNvGrpSpPr>
          <p:nvPr/>
        </p:nvGrpSpPr>
        <p:grpSpPr bwMode="auto">
          <a:xfrm>
            <a:off x="-117475" y="1988840"/>
            <a:ext cx="9296400" cy="3359150"/>
            <a:chOff x="-74" y="1788"/>
            <a:chExt cx="5856" cy="2116"/>
          </a:xfrm>
        </p:grpSpPr>
        <p:grpSp>
          <p:nvGrpSpPr>
            <p:cNvPr id="183" name="Group 48"/>
            <p:cNvGrpSpPr>
              <a:grpSpLocks/>
            </p:cNvGrpSpPr>
            <p:nvPr/>
          </p:nvGrpSpPr>
          <p:grpSpPr bwMode="auto">
            <a:xfrm>
              <a:off x="1718" y="1858"/>
              <a:ext cx="1842" cy="1665"/>
              <a:chOff x="1548" y="1714"/>
              <a:chExt cx="1842" cy="1665"/>
            </a:xfrm>
          </p:grpSpPr>
          <p:sp>
            <p:nvSpPr>
              <p:cNvPr id="192" name="AutoShape 46"/>
              <p:cNvSpPr>
                <a:spLocks noChangeArrowheads="1"/>
              </p:cNvSpPr>
              <p:nvPr/>
            </p:nvSpPr>
            <p:spPr bwMode="auto">
              <a:xfrm>
                <a:off x="1548" y="3039"/>
                <a:ext cx="1503" cy="32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3B3B3B">
                      <a:alpha val="8300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193" name="Group 47"/>
              <p:cNvGrpSpPr>
                <a:grpSpLocks/>
              </p:cNvGrpSpPr>
              <p:nvPr/>
            </p:nvGrpSpPr>
            <p:grpSpPr bwMode="auto">
              <a:xfrm>
                <a:off x="1971" y="1714"/>
                <a:ext cx="1419" cy="1665"/>
                <a:chOff x="1971" y="1714"/>
                <a:chExt cx="1419" cy="1665"/>
              </a:xfrm>
            </p:grpSpPr>
            <p:sp>
              <p:nvSpPr>
                <p:cNvPr id="194" name="Freeform 8"/>
                <p:cNvSpPr>
                  <a:spLocks/>
                </p:cNvSpPr>
                <p:nvPr/>
              </p:nvSpPr>
              <p:spPr bwMode="auto">
                <a:xfrm>
                  <a:off x="2575" y="1846"/>
                  <a:ext cx="173" cy="147"/>
                </a:xfrm>
                <a:custGeom>
                  <a:avLst/>
                  <a:gdLst>
                    <a:gd name="T0" fmla="*/ 76 w 173"/>
                    <a:gd name="T1" fmla="*/ 0 h 147"/>
                    <a:gd name="T2" fmla="*/ 0 w 173"/>
                    <a:gd name="T3" fmla="*/ 147 h 147"/>
                    <a:gd name="T4" fmla="*/ 97 w 173"/>
                    <a:gd name="T5" fmla="*/ 147 h 147"/>
                    <a:gd name="T6" fmla="*/ 173 w 173"/>
                    <a:gd name="T7" fmla="*/ 0 h 147"/>
                    <a:gd name="T8" fmla="*/ 76 w 173"/>
                    <a:gd name="T9" fmla="*/ 0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3" h="147">
                      <a:moveTo>
                        <a:pt x="76" y="0"/>
                      </a:moveTo>
                      <a:lnTo>
                        <a:pt x="0" y="147"/>
                      </a:lnTo>
                      <a:lnTo>
                        <a:pt x="97" y="147"/>
                      </a:lnTo>
                      <a:lnTo>
                        <a:pt x="173" y="0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333333"/>
                    </a:gs>
                    <a:gs pos="100000">
                      <a:srgbClr val="333333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5" name="Freeform 9"/>
                <p:cNvSpPr>
                  <a:spLocks/>
                </p:cNvSpPr>
                <p:nvPr/>
              </p:nvSpPr>
              <p:spPr bwMode="auto">
                <a:xfrm>
                  <a:off x="2519" y="1761"/>
                  <a:ext cx="229" cy="85"/>
                </a:xfrm>
                <a:custGeom>
                  <a:avLst/>
                  <a:gdLst>
                    <a:gd name="T0" fmla="*/ 94 w 229"/>
                    <a:gd name="T1" fmla="*/ 0 h 85"/>
                    <a:gd name="T2" fmla="*/ 0 w 229"/>
                    <a:gd name="T3" fmla="*/ 0 h 85"/>
                    <a:gd name="T4" fmla="*/ 132 w 229"/>
                    <a:gd name="T5" fmla="*/ 85 h 85"/>
                    <a:gd name="T6" fmla="*/ 229 w 229"/>
                    <a:gd name="T7" fmla="*/ 85 h 85"/>
                    <a:gd name="T8" fmla="*/ 94 w 229"/>
                    <a:gd name="T9" fmla="*/ 0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9" h="85">
                      <a:moveTo>
                        <a:pt x="94" y="0"/>
                      </a:moveTo>
                      <a:lnTo>
                        <a:pt x="0" y="0"/>
                      </a:lnTo>
                      <a:lnTo>
                        <a:pt x="132" y="85"/>
                      </a:lnTo>
                      <a:lnTo>
                        <a:pt x="229" y="85"/>
                      </a:lnTo>
                      <a:lnTo>
                        <a:pt x="94" y="0"/>
                      </a:lnTo>
                      <a:close/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6" name="Freeform 10"/>
                <p:cNvSpPr>
                  <a:spLocks/>
                </p:cNvSpPr>
                <p:nvPr/>
              </p:nvSpPr>
              <p:spPr bwMode="auto">
                <a:xfrm>
                  <a:off x="2408" y="1714"/>
                  <a:ext cx="113" cy="78"/>
                </a:xfrm>
                <a:custGeom>
                  <a:avLst/>
                  <a:gdLst>
                    <a:gd name="T0" fmla="*/ 96 w 113"/>
                    <a:gd name="T1" fmla="*/ 0 h 78"/>
                    <a:gd name="T2" fmla="*/ 0 w 113"/>
                    <a:gd name="T3" fmla="*/ 0 h 78"/>
                    <a:gd name="T4" fmla="*/ 18 w 113"/>
                    <a:gd name="T5" fmla="*/ 78 h 78"/>
                    <a:gd name="T6" fmla="*/ 113 w 113"/>
                    <a:gd name="T7" fmla="*/ 78 h 78"/>
                    <a:gd name="T8" fmla="*/ 96 w 113"/>
                    <a:gd name="T9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3" h="78">
                      <a:moveTo>
                        <a:pt x="96" y="0"/>
                      </a:moveTo>
                      <a:lnTo>
                        <a:pt x="0" y="0"/>
                      </a:lnTo>
                      <a:lnTo>
                        <a:pt x="18" y="78"/>
                      </a:lnTo>
                      <a:lnTo>
                        <a:pt x="113" y="78"/>
                      </a:lnTo>
                      <a:lnTo>
                        <a:pt x="96" y="0"/>
                      </a:lnTo>
                      <a:close/>
                    </a:path>
                  </a:pathLst>
                </a:custGeom>
                <a:solidFill>
                  <a:srgbClr val="78191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7" name="Freeform 13"/>
                <p:cNvSpPr>
                  <a:spLocks/>
                </p:cNvSpPr>
                <p:nvPr/>
              </p:nvSpPr>
              <p:spPr bwMode="auto">
                <a:xfrm>
                  <a:off x="2032" y="2803"/>
                  <a:ext cx="697" cy="536"/>
                </a:xfrm>
                <a:custGeom>
                  <a:avLst/>
                  <a:gdLst>
                    <a:gd name="T0" fmla="*/ 593 w 697"/>
                    <a:gd name="T1" fmla="*/ 524 h 536"/>
                    <a:gd name="T2" fmla="*/ 543 w 697"/>
                    <a:gd name="T3" fmla="*/ 512 h 536"/>
                    <a:gd name="T4" fmla="*/ 496 w 697"/>
                    <a:gd name="T5" fmla="*/ 496 h 536"/>
                    <a:gd name="T6" fmla="*/ 451 w 697"/>
                    <a:gd name="T7" fmla="*/ 474 h 536"/>
                    <a:gd name="T8" fmla="*/ 406 w 697"/>
                    <a:gd name="T9" fmla="*/ 448 h 536"/>
                    <a:gd name="T10" fmla="*/ 364 w 697"/>
                    <a:gd name="T11" fmla="*/ 418 h 536"/>
                    <a:gd name="T12" fmla="*/ 324 w 697"/>
                    <a:gd name="T13" fmla="*/ 385 h 536"/>
                    <a:gd name="T14" fmla="*/ 286 w 697"/>
                    <a:gd name="T15" fmla="*/ 347 h 536"/>
                    <a:gd name="T16" fmla="*/ 250 w 697"/>
                    <a:gd name="T17" fmla="*/ 304 h 536"/>
                    <a:gd name="T18" fmla="*/ 217 w 697"/>
                    <a:gd name="T19" fmla="*/ 262 h 536"/>
                    <a:gd name="T20" fmla="*/ 187 w 697"/>
                    <a:gd name="T21" fmla="*/ 215 h 536"/>
                    <a:gd name="T22" fmla="*/ 158 w 697"/>
                    <a:gd name="T23" fmla="*/ 165 h 536"/>
                    <a:gd name="T24" fmla="*/ 135 w 697"/>
                    <a:gd name="T25" fmla="*/ 111 h 536"/>
                    <a:gd name="T26" fmla="*/ 113 w 697"/>
                    <a:gd name="T27" fmla="*/ 56 h 536"/>
                    <a:gd name="T28" fmla="*/ 97 w 697"/>
                    <a:gd name="T29" fmla="*/ 0 h 536"/>
                    <a:gd name="T30" fmla="*/ 0 w 697"/>
                    <a:gd name="T31" fmla="*/ 0 h 536"/>
                    <a:gd name="T32" fmla="*/ 19 w 697"/>
                    <a:gd name="T33" fmla="*/ 56 h 536"/>
                    <a:gd name="T34" fmla="*/ 40 w 697"/>
                    <a:gd name="T35" fmla="*/ 111 h 536"/>
                    <a:gd name="T36" fmla="*/ 64 w 697"/>
                    <a:gd name="T37" fmla="*/ 165 h 536"/>
                    <a:gd name="T38" fmla="*/ 92 w 697"/>
                    <a:gd name="T39" fmla="*/ 215 h 536"/>
                    <a:gd name="T40" fmla="*/ 121 w 697"/>
                    <a:gd name="T41" fmla="*/ 262 h 536"/>
                    <a:gd name="T42" fmla="*/ 154 w 697"/>
                    <a:gd name="T43" fmla="*/ 304 h 536"/>
                    <a:gd name="T44" fmla="*/ 189 w 697"/>
                    <a:gd name="T45" fmla="*/ 347 h 536"/>
                    <a:gd name="T46" fmla="*/ 229 w 697"/>
                    <a:gd name="T47" fmla="*/ 385 h 536"/>
                    <a:gd name="T48" fmla="*/ 269 w 697"/>
                    <a:gd name="T49" fmla="*/ 418 h 536"/>
                    <a:gd name="T50" fmla="*/ 312 w 697"/>
                    <a:gd name="T51" fmla="*/ 448 h 536"/>
                    <a:gd name="T52" fmla="*/ 354 w 697"/>
                    <a:gd name="T53" fmla="*/ 474 h 536"/>
                    <a:gd name="T54" fmla="*/ 402 w 697"/>
                    <a:gd name="T55" fmla="*/ 496 h 536"/>
                    <a:gd name="T56" fmla="*/ 449 w 697"/>
                    <a:gd name="T57" fmla="*/ 512 h 536"/>
                    <a:gd name="T58" fmla="*/ 498 w 697"/>
                    <a:gd name="T59" fmla="*/ 524 h 536"/>
                    <a:gd name="T60" fmla="*/ 548 w 697"/>
                    <a:gd name="T61" fmla="*/ 533 h 536"/>
                    <a:gd name="T62" fmla="*/ 600 w 697"/>
                    <a:gd name="T63" fmla="*/ 536 h 536"/>
                    <a:gd name="T64" fmla="*/ 697 w 697"/>
                    <a:gd name="T65" fmla="*/ 536 h 536"/>
                    <a:gd name="T66" fmla="*/ 645 w 697"/>
                    <a:gd name="T67" fmla="*/ 533 h 536"/>
                    <a:gd name="T68" fmla="*/ 593 w 697"/>
                    <a:gd name="T69" fmla="*/ 524 h 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97" h="536">
                      <a:moveTo>
                        <a:pt x="593" y="524"/>
                      </a:moveTo>
                      <a:lnTo>
                        <a:pt x="543" y="512"/>
                      </a:lnTo>
                      <a:lnTo>
                        <a:pt x="496" y="496"/>
                      </a:lnTo>
                      <a:lnTo>
                        <a:pt x="451" y="474"/>
                      </a:lnTo>
                      <a:lnTo>
                        <a:pt x="406" y="448"/>
                      </a:lnTo>
                      <a:lnTo>
                        <a:pt x="364" y="418"/>
                      </a:lnTo>
                      <a:lnTo>
                        <a:pt x="324" y="385"/>
                      </a:lnTo>
                      <a:lnTo>
                        <a:pt x="286" y="347"/>
                      </a:lnTo>
                      <a:lnTo>
                        <a:pt x="250" y="304"/>
                      </a:lnTo>
                      <a:lnTo>
                        <a:pt x="217" y="262"/>
                      </a:lnTo>
                      <a:lnTo>
                        <a:pt x="187" y="215"/>
                      </a:lnTo>
                      <a:lnTo>
                        <a:pt x="158" y="165"/>
                      </a:lnTo>
                      <a:lnTo>
                        <a:pt x="135" y="111"/>
                      </a:lnTo>
                      <a:lnTo>
                        <a:pt x="113" y="56"/>
                      </a:lnTo>
                      <a:lnTo>
                        <a:pt x="97" y="0"/>
                      </a:lnTo>
                      <a:lnTo>
                        <a:pt x="0" y="0"/>
                      </a:lnTo>
                      <a:lnTo>
                        <a:pt x="19" y="56"/>
                      </a:lnTo>
                      <a:lnTo>
                        <a:pt x="40" y="111"/>
                      </a:lnTo>
                      <a:lnTo>
                        <a:pt x="64" y="165"/>
                      </a:lnTo>
                      <a:lnTo>
                        <a:pt x="92" y="215"/>
                      </a:lnTo>
                      <a:lnTo>
                        <a:pt x="121" y="262"/>
                      </a:lnTo>
                      <a:lnTo>
                        <a:pt x="154" y="304"/>
                      </a:lnTo>
                      <a:lnTo>
                        <a:pt x="189" y="347"/>
                      </a:lnTo>
                      <a:lnTo>
                        <a:pt x="229" y="385"/>
                      </a:lnTo>
                      <a:lnTo>
                        <a:pt x="269" y="418"/>
                      </a:lnTo>
                      <a:lnTo>
                        <a:pt x="312" y="448"/>
                      </a:lnTo>
                      <a:lnTo>
                        <a:pt x="354" y="474"/>
                      </a:lnTo>
                      <a:lnTo>
                        <a:pt x="402" y="496"/>
                      </a:lnTo>
                      <a:lnTo>
                        <a:pt x="449" y="512"/>
                      </a:lnTo>
                      <a:lnTo>
                        <a:pt x="498" y="524"/>
                      </a:lnTo>
                      <a:lnTo>
                        <a:pt x="548" y="533"/>
                      </a:lnTo>
                      <a:lnTo>
                        <a:pt x="600" y="536"/>
                      </a:lnTo>
                      <a:lnTo>
                        <a:pt x="697" y="536"/>
                      </a:lnTo>
                      <a:lnTo>
                        <a:pt x="645" y="533"/>
                      </a:lnTo>
                      <a:lnTo>
                        <a:pt x="593" y="52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/>
                    </a:gs>
                    <a:gs pos="100000">
                      <a:srgbClr val="C0C0C0">
                        <a:gamma/>
                        <a:shade val="46275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8" name="Freeform 14"/>
                <p:cNvSpPr>
                  <a:spLocks/>
                </p:cNvSpPr>
                <p:nvPr/>
              </p:nvSpPr>
              <p:spPr bwMode="auto">
                <a:xfrm>
                  <a:off x="3187" y="2408"/>
                  <a:ext cx="165" cy="168"/>
                </a:xfrm>
                <a:custGeom>
                  <a:avLst/>
                  <a:gdLst>
                    <a:gd name="T0" fmla="*/ 68 w 165"/>
                    <a:gd name="T1" fmla="*/ 0 h 168"/>
                    <a:gd name="T2" fmla="*/ 0 w 165"/>
                    <a:gd name="T3" fmla="*/ 168 h 168"/>
                    <a:gd name="T4" fmla="*/ 97 w 165"/>
                    <a:gd name="T5" fmla="*/ 168 h 168"/>
                    <a:gd name="T6" fmla="*/ 165 w 165"/>
                    <a:gd name="T7" fmla="*/ 0 h 168"/>
                    <a:gd name="T8" fmla="*/ 68 w 165"/>
                    <a:gd name="T9" fmla="*/ 0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5" h="168">
                      <a:moveTo>
                        <a:pt x="68" y="0"/>
                      </a:moveTo>
                      <a:lnTo>
                        <a:pt x="0" y="168"/>
                      </a:lnTo>
                      <a:lnTo>
                        <a:pt x="97" y="168"/>
                      </a:lnTo>
                      <a:lnTo>
                        <a:pt x="165" y="0"/>
                      </a:lnTo>
                      <a:lnTo>
                        <a:pt x="68" y="0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9" name="Freeform 15"/>
                <p:cNvSpPr>
                  <a:spLocks/>
                </p:cNvSpPr>
                <p:nvPr/>
              </p:nvSpPr>
              <p:spPr bwMode="auto">
                <a:xfrm>
                  <a:off x="2634" y="3240"/>
                  <a:ext cx="317" cy="139"/>
                </a:xfrm>
                <a:custGeom>
                  <a:avLst/>
                  <a:gdLst>
                    <a:gd name="T0" fmla="*/ 97 w 317"/>
                    <a:gd name="T1" fmla="*/ 0 h 139"/>
                    <a:gd name="T2" fmla="*/ 0 w 317"/>
                    <a:gd name="T3" fmla="*/ 0 h 139"/>
                    <a:gd name="T4" fmla="*/ 220 w 317"/>
                    <a:gd name="T5" fmla="*/ 139 h 139"/>
                    <a:gd name="T6" fmla="*/ 317 w 317"/>
                    <a:gd name="T7" fmla="*/ 139 h 139"/>
                    <a:gd name="T8" fmla="*/ 97 w 317"/>
                    <a:gd name="T9" fmla="*/ 0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7" h="139">
                      <a:moveTo>
                        <a:pt x="97" y="0"/>
                      </a:moveTo>
                      <a:lnTo>
                        <a:pt x="0" y="0"/>
                      </a:lnTo>
                      <a:lnTo>
                        <a:pt x="220" y="139"/>
                      </a:lnTo>
                      <a:lnTo>
                        <a:pt x="317" y="139"/>
                      </a:lnTo>
                      <a:lnTo>
                        <a:pt x="97" y="0"/>
                      </a:lnTo>
                      <a:close/>
                    </a:path>
                  </a:pathLst>
                </a:custGeom>
                <a:solidFill>
                  <a:srgbClr val="454545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0" name="Freeform 17"/>
                <p:cNvSpPr>
                  <a:spLocks/>
                </p:cNvSpPr>
                <p:nvPr/>
              </p:nvSpPr>
              <p:spPr bwMode="auto">
                <a:xfrm>
                  <a:off x="2519" y="1749"/>
                  <a:ext cx="207" cy="12"/>
                </a:xfrm>
                <a:custGeom>
                  <a:avLst/>
                  <a:gdLst>
                    <a:gd name="T0" fmla="*/ 122 w 207"/>
                    <a:gd name="T1" fmla="*/ 8 h 12"/>
                    <a:gd name="T2" fmla="*/ 129 w 207"/>
                    <a:gd name="T3" fmla="*/ 5 h 12"/>
                    <a:gd name="T4" fmla="*/ 137 w 207"/>
                    <a:gd name="T5" fmla="*/ 5 h 12"/>
                    <a:gd name="T6" fmla="*/ 144 w 207"/>
                    <a:gd name="T7" fmla="*/ 3 h 12"/>
                    <a:gd name="T8" fmla="*/ 151 w 207"/>
                    <a:gd name="T9" fmla="*/ 3 h 12"/>
                    <a:gd name="T10" fmla="*/ 158 w 207"/>
                    <a:gd name="T11" fmla="*/ 3 h 12"/>
                    <a:gd name="T12" fmla="*/ 165 w 207"/>
                    <a:gd name="T13" fmla="*/ 0 h 12"/>
                    <a:gd name="T14" fmla="*/ 172 w 207"/>
                    <a:gd name="T15" fmla="*/ 0 h 12"/>
                    <a:gd name="T16" fmla="*/ 179 w 207"/>
                    <a:gd name="T17" fmla="*/ 0 h 12"/>
                    <a:gd name="T18" fmla="*/ 186 w 207"/>
                    <a:gd name="T19" fmla="*/ 0 h 12"/>
                    <a:gd name="T20" fmla="*/ 193 w 207"/>
                    <a:gd name="T21" fmla="*/ 0 h 12"/>
                    <a:gd name="T22" fmla="*/ 200 w 207"/>
                    <a:gd name="T23" fmla="*/ 0 h 12"/>
                    <a:gd name="T24" fmla="*/ 207 w 207"/>
                    <a:gd name="T25" fmla="*/ 0 h 12"/>
                    <a:gd name="T26" fmla="*/ 113 w 207"/>
                    <a:gd name="T27" fmla="*/ 0 h 12"/>
                    <a:gd name="T28" fmla="*/ 106 w 207"/>
                    <a:gd name="T29" fmla="*/ 0 h 12"/>
                    <a:gd name="T30" fmla="*/ 99 w 207"/>
                    <a:gd name="T31" fmla="*/ 0 h 12"/>
                    <a:gd name="T32" fmla="*/ 92 w 207"/>
                    <a:gd name="T33" fmla="*/ 0 h 12"/>
                    <a:gd name="T34" fmla="*/ 85 w 207"/>
                    <a:gd name="T35" fmla="*/ 0 h 12"/>
                    <a:gd name="T36" fmla="*/ 75 w 207"/>
                    <a:gd name="T37" fmla="*/ 0 h 12"/>
                    <a:gd name="T38" fmla="*/ 68 w 207"/>
                    <a:gd name="T39" fmla="*/ 0 h 12"/>
                    <a:gd name="T40" fmla="*/ 61 w 207"/>
                    <a:gd name="T41" fmla="*/ 3 h 12"/>
                    <a:gd name="T42" fmla="*/ 54 w 207"/>
                    <a:gd name="T43" fmla="*/ 3 h 12"/>
                    <a:gd name="T44" fmla="*/ 47 w 207"/>
                    <a:gd name="T45" fmla="*/ 3 h 12"/>
                    <a:gd name="T46" fmla="*/ 40 w 207"/>
                    <a:gd name="T47" fmla="*/ 5 h 12"/>
                    <a:gd name="T48" fmla="*/ 35 w 207"/>
                    <a:gd name="T49" fmla="*/ 5 h 12"/>
                    <a:gd name="T50" fmla="*/ 28 w 207"/>
                    <a:gd name="T51" fmla="*/ 8 h 12"/>
                    <a:gd name="T52" fmla="*/ 21 w 207"/>
                    <a:gd name="T53" fmla="*/ 8 h 12"/>
                    <a:gd name="T54" fmla="*/ 14 w 207"/>
                    <a:gd name="T55" fmla="*/ 10 h 12"/>
                    <a:gd name="T56" fmla="*/ 7 w 207"/>
                    <a:gd name="T57" fmla="*/ 12 h 12"/>
                    <a:gd name="T58" fmla="*/ 0 w 207"/>
                    <a:gd name="T59" fmla="*/ 12 h 12"/>
                    <a:gd name="T60" fmla="*/ 94 w 207"/>
                    <a:gd name="T61" fmla="*/ 12 h 12"/>
                    <a:gd name="T62" fmla="*/ 101 w 207"/>
                    <a:gd name="T63" fmla="*/ 12 h 12"/>
                    <a:gd name="T64" fmla="*/ 108 w 207"/>
                    <a:gd name="T65" fmla="*/ 10 h 12"/>
                    <a:gd name="T66" fmla="*/ 115 w 207"/>
                    <a:gd name="T67" fmla="*/ 8 h 12"/>
                    <a:gd name="T68" fmla="*/ 122 w 207"/>
                    <a:gd name="T69" fmla="*/ 8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07" h="12">
                      <a:moveTo>
                        <a:pt x="122" y="8"/>
                      </a:moveTo>
                      <a:lnTo>
                        <a:pt x="129" y="5"/>
                      </a:lnTo>
                      <a:lnTo>
                        <a:pt x="137" y="5"/>
                      </a:lnTo>
                      <a:lnTo>
                        <a:pt x="144" y="3"/>
                      </a:lnTo>
                      <a:lnTo>
                        <a:pt x="151" y="3"/>
                      </a:lnTo>
                      <a:lnTo>
                        <a:pt x="158" y="3"/>
                      </a:lnTo>
                      <a:lnTo>
                        <a:pt x="165" y="0"/>
                      </a:lnTo>
                      <a:lnTo>
                        <a:pt x="172" y="0"/>
                      </a:lnTo>
                      <a:lnTo>
                        <a:pt x="179" y="0"/>
                      </a:lnTo>
                      <a:lnTo>
                        <a:pt x="186" y="0"/>
                      </a:lnTo>
                      <a:lnTo>
                        <a:pt x="193" y="0"/>
                      </a:lnTo>
                      <a:lnTo>
                        <a:pt x="200" y="0"/>
                      </a:lnTo>
                      <a:lnTo>
                        <a:pt x="207" y="0"/>
                      </a:lnTo>
                      <a:lnTo>
                        <a:pt x="113" y="0"/>
                      </a:lnTo>
                      <a:lnTo>
                        <a:pt x="106" y="0"/>
                      </a:lnTo>
                      <a:lnTo>
                        <a:pt x="99" y="0"/>
                      </a:lnTo>
                      <a:lnTo>
                        <a:pt x="92" y="0"/>
                      </a:lnTo>
                      <a:lnTo>
                        <a:pt x="85" y="0"/>
                      </a:lnTo>
                      <a:lnTo>
                        <a:pt x="75" y="0"/>
                      </a:lnTo>
                      <a:lnTo>
                        <a:pt x="68" y="0"/>
                      </a:lnTo>
                      <a:lnTo>
                        <a:pt x="61" y="3"/>
                      </a:lnTo>
                      <a:lnTo>
                        <a:pt x="54" y="3"/>
                      </a:lnTo>
                      <a:lnTo>
                        <a:pt x="47" y="3"/>
                      </a:lnTo>
                      <a:lnTo>
                        <a:pt x="40" y="5"/>
                      </a:lnTo>
                      <a:lnTo>
                        <a:pt x="35" y="5"/>
                      </a:lnTo>
                      <a:lnTo>
                        <a:pt x="28" y="8"/>
                      </a:lnTo>
                      <a:lnTo>
                        <a:pt x="21" y="8"/>
                      </a:lnTo>
                      <a:lnTo>
                        <a:pt x="14" y="10"/>
                      </a:lnTo>
                      <a:lnTo>
                        <a:pt x="7" y="12"/>
                      </a:lnTo>
                      <a:lnTo>
                        <a:pt x="0" y="12"/>
                      </a:lnTo>
                      <a:lnTo>
                        <a:pt x="94" y="12"/>
                      </a:lnTo>
                      <a:lnTo>
                        <a:pt x="101" y="12"/>
                      </a:lnTo>
                      <a:lnTo>
                        <a:pt x="108" y="10"/>
                      </a:lnTo>
                      <a:lnTo>
                        <a:pt x="115" y="8"/>
                      </a:lnTo>
                      <a:lnTo>
                        <a:pt x="122" y="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333333">
                        <a:gamma/>
                        <a:shade val="46275"/>
                        <a:invGamma/>
                      </a:srgbClr>
                    </a:gs>
                    <a:gs pos="100000">
                      <a:srgbClr val="333333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1" name="Freeform 18"/>
                <p:cNvSpPr>
                  <a:spLocks/>
                </p:cNvSpPr>
                <p:nvPr/>
              </p:nvSpPr>
              <p:spPr bwMode="auto">
                <a:xfrm>
                  <a:off x="2974" y="2371"/>
                  <a:ext cx="303" cy="170"/>
                </a:xfrm>
                <a:custGeom>
                  <a:avLst/>
                  <a:gdLst>
                    <a:gd name="T0" fmla="*/ 0 w 303"/>
                    <a:gd name="T1" fmla="*/ 0 h 170"/>
                    <a:gd name="T2" fmla="*/ 208 w 303"/>
                    <a:gd name="T3" fmla="*/ 170 h 170"/>
                    <a:gd name="T4" fmla="*/ 303 w 303"/>
                    <a:gd name="T5" fmla="*/ 170 h 170"/>
                    <a:gd name="T6" fmla="*/ 97 w 303"/>
                    <a:gd name="T7" fmla="*/ 0 h 170"/>
                    <a:gd name="T8" fmla="*/ 0 w 303"/>
                    <a:gd name="T9" fmla="*/ 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3" h="170">
                      <a:moveTo>
                        <a:pt x="0" y="0"/>
                      </a:moveTo>
                      <a:lnTo>
                        <a:pt x="208" y="170"/>
                      </a:lnTo>
                      <a:lnTo>
                        <a:pt x="303" y="170"/>
                      </a:lnTo>
                      <a:lnTo>
                        <a:pt x="9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8282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2" name="Freeform 19"/>
                <p:cNvSpPr>
                  <a:spLocks/>
                </p:cNvSpPr>
                <p:nvPr/>
              </p:nvSpPr>
              <p:spPr bwMode="auto">
                <a:xfrm>
                  <a:off x="2788" y="2482"/>
                  <a:ext cx="382" cy="590"/>
                </a:xfrm>
                <a:custGeom>
                  <a:avLst/>
                  <a:gdLst>
                    <a:gd name="T0" fmla="*/ 382 w 382"/>
                    <a:gd name="T1" fmla="*/ 61 h 590"/>
                    <a:gd name="T2" fmla="*/ 382 w 382"/>
                    <a:gd name="T3" fmla="*/ 52 h 590"/>
                    <a:gd name="T4" fmla="*/ 382 w 382"/>
                    <a:gd name="T5" fmla="*/ 42 h 590"/>
                    <a:gd name="T6" fmla="*/ 382 w 382"/>
                    <a:gd name="T7" fmla="*/ 33 h 590"/>
                    <a:gd name="T8" fmla="*/ 382 w 382"/>
                    <a:gd name="T9" fmla="*/ 26 h 590"/>
                    <a:gd name="T10" fmla="*/ 380 w 382"/>
                    <a:gd name="T11" fmla="*/ 16 h 590"/>
                    <a:gd name="T12" fmla="*/ 380 w 382"/>
                    <a:gd name="T13" fmla="*/ 7 h 590"/>
                    <a:gd name="T14" fmla="*/ 380 w 382"/>
                    <a:gd name="T15" fmla="*/ 0 h 590"/>
                    <a:gd name="T16" fmla="*/ 283 w 382"/>
                    <a:gd name="T17" fmla="*/ 4 h 590"/>
                    <a:gd name="T18" fmla="*/ 286 w 382"/>
                    <a:gd name="T19" fmla="*/ 11 h 590"/>
                    <a:gd name="T20" fmla="*/ 286 w 382"/>
                    <a:gd name="T21" fmla="*/ 21 h 590"/>
                    <a:gd name="T22" fmla="*/ 286 w 382"/>
                    <a:gd name="T23" fmla="*/ 30 h 590"/>
                    <a:gd name="T24" fmla="*/ 288 w 382"/>
                    <a:gd name="T25" fmla="*/ 37 h 590"/>
                    <a:gd name="T26" fmla="*/ 288 w 382"/>
                    <a:gd name="T27" fmla="*/ 47 h 590"/>
                    <a:gd name="T28" fmla="*/ 288 w 382"/>
                    <a:gd name="T29" fmla="*/ 56 h 590"/>
                    <a:gd name="T30" fmla="*/ 288 w 382"/>
                    <a:gd name="T31" fmla="*/ 63 h 590"/>
                    <a:gd name="T32" fmla="*/ 286 w 382"/>
                    <a:gd name="T33" fmla="*/ 113 h 590"/>
                    <a:gd name="T34" fmla="*/ 276 w 382"/>
                    <a:gd name="T35" fmla="*/ 198 h 590"/>
                    <a:gd name="T36" fmla="*/ 255 w 382"/>
                    <a:gd name="T37" fmla="*/ 278 h 590"/>
                    <a:gd name="T38" fmla="*/ 224 w 382"/>
                    <a:gd name="T39" fmla="*/ 354 h 590"/>
                    <a:gd name="T40" fmla="*/ 186 w 382"/>
                    <a:gd name="T41" fmla="*/ 420 h 590"/>
                    <a:gd name="T42" fmla="*/ 142 w 382"/>
                    <a:gd name="T43" fmla="*/ 481 h 590"/>
                    <a:gd name="T44" fmla="*/ 90 w 382"/>
                    <a:gd name="T45" fmla="*/ 531 h 590"/>
                    <a:gd name="T46" fmla="*/ 31 w 382"/>
                    <a:gd name="T47" fmla="*/ 573 h 590"/>
                    <a:gd name="T48" fmla="*/ 97 w 382"/>
                    <a:gd name="T49" fmla="*/ 590 h 590"/>
                    <a:gd name="T50" fmla="*/ 156 w 382"/>
                    <a:gd name="T51" fmla="*/ 555 h 590"/>
                    <a:gd name="T52" fmla="*/ 212 w 382"/>
                    <a:gd name="T53" fmla="*/ 507 h 590"/>
                    <a:gd name="T54" fmla="*/ 260 w 382"/>
                    <a:gd name="T55" fmla="*/ 453 h 590"/>
                    <a:gd name="T56" fmla="*/ 302 w 382"/>
                    <a:gd name="T57" fmla="*/ 389 h 590"/>
                    <a:gd name="T58" fmla="*/ 338 w 382"/>
                    <a:gd name="T59" fmla="*/ 316 h 590"/>
                    <a:gd name="T60" fmla="*/ 361 w 382"/>
                    <a:gd name="T61" fmla="*/ 238 h 590"/>
                    <a:gd name="T62" fmla="*/ 378 w 382"/>
                    <a:gd name="T63" fmla="*/ 155 h 590"/>
                    <a:gd name="T64" fmla="*/ 382 w 382"/>
                    <a:gd name="T65" fmla="*/ 68 h 5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382" h="590">
                      <a:moveTo>
                        <a:pt x="382" y="63"/>
                      </a:moveTo>
                      <a:lnTo>
                        <a:pt x="382" y="61"/>
                      </a:lnTo>
                      <a:lnTo>
                        <a:pt x="382" y="56"/>
                      </a:lnTo>
                      <a:lnTo>
                        <a:pt x="382" y="52"/>
                      </a:lnTo>
                      <a:lnTo>
                        <a:pt x="382" y="47"/>
                      </a:lnTo>
                      <a:lnTo>
                        <a:pt x="382" y="42"/>
                      </a:lnTo>
                      <a:lnTo>
                        <a:pt x="382" y="37"/>
                      </a:lnTo>
                      <a:lnTo>
                        <a:pt x="382" y="33"/>
                      </a:lnTo>
                      <a:lnTo>
                        <a:pt x="382" y="30"/>
                      </a:lnTo>
                      <a:lnTo>
                        <a:pt x="382" y="26"/>
                      </a:lnTo>
                      <a:lnTo>
                        <a:pt x="382" y="21"/>
                      </a:lnTo>
                      <a:lnTo>
                        <a:pt x="380" y="16"/>
                      </a:lnTo>
                      <a:lnTo>
                        <a:pt x="380" y="11"/>
                      </a:lnTo>
                      <a:lnTo>
                        <a:pt x="380" y="7"/>
                      </a:lnTo>
                      <a:lnTo>
                        <a:pt x="380" y="4"/>
                      </a:lnTo>
                      <a:lnTo>
                        <a:pt x="380" y="0"/>
                      </a:lnTo>
                      <a:lnTo>
                        <a:pt x="283" y="0"/>
                      </a:lnTo>
                      <a:lnTo>
                        <a:pt x="283" y="4"/>
                      </a:lnTo>
                      <a:lnTo>
                        <a:pt x="286" y="7"/>
                      </a:lnTo>
                      <a:lnTo>
                        <a:pt x="286" y="11"/>
                      </a:lnTo>
                      <a:lnTo>
                        <a:pt x="286" y="16"/>
                      </a:lnTo>
                      <a:lnTo>
                        <a:pt x="286" y="21"/>
                      </a:lnTo>
                      <a:lnTo>
                        <a:pt x="286" y="26"/>
                      </a:lnTo>
                      <a:lnTo>
                        <a:pt x="286" y="30"/>
                      </a:lnTo>
                      <a:lnTo>
                        <a:pt x="286" y="33"/>
                      </a:lnTo>
                      <a:lnTo>
                        <a:pt x="288" y="37"/>
                      </a:lnTo>
                      <a:lnTo>
                        <a:pt x="288" y="42"/>
                      </a:lnTo>
                      <a:lnTo>
                        <a:pt x="288" y="47"/>
                      </a:lnTo>
                      <a:lnTo>
                        <a:pt x="288" y="52"/>
                      </a:lnTo>
                      <a:lnTo>
                        <a:pt x="288" y="56"/>
                      </a:lnTo>
                      <a:lnTo>
                        <a:pt x="288" y="61"/>
                      </a:lnTo>
                      <a:lnTo>
                        <a:pt x="288" y="63"/>
                      </a:lnTo>
                      <a:lnTo>
                        <a:pt x="288" y="68"/>
                      </a:lnTo>
                      <a:lnTo>
                        <a:pt x="286" y="113"/>
                      </a:lnTo>
                      <a:lnTo>
                        <a:pt x="283" y="155"/>
                      </a:lnTo>
                      <a:lnTo>
                        <a:pt x="276" y="198"/>
                      </a:lnTo>
                      <a:lnTo>
                        <a:pt x="267" y="238"/>
                      </a:lnTo>
                      <a:lnTo>
                        <a:pt x="255" y="278"/>
                      </a:lnTo>
                      <a:lnTo>
                        <a:pt x="241" y="316"/>
                      </a:lnTo>
                      <a:lnTo>
                        <a:pt x="224" y="354"/>
                      </a:lnTo>
                      <a:lnTo>
                        <a:pt x="208" y="389"/>
                      </a:lnTo>
                      <a:lnTo>
                        <a:pt x="186" y="420"/>
                      </a:lnTo>
                      <a:lnTo>
                        <a:pt x="165" y="453"/>
                      </a:lnTo>
                      <a:lnTo>
                        <a:pt x="142" y="481"/>
                      </a:lnTo>
                      <a:lnTo>
                        <a:pt x="116" y="507"/>
                      </a:lnTo>
                      <a:lnTo>
                        <a:pt x="90" y="531"/>
                      </a:lnTo>
                      <a:lnTo>
                        <a:pt x="61" y="555"/>
                      </a:lnTo>
                      <a:lnTo>
                        <a:pt x="31" y="573"/>
                      </a:lnTo>
                      <a:lnTo>
                        <a:pt x="0" y="590"/>
                      </a:lnTo>
                      <a:lnTo>
                        <a:pt x="97" y="590"/>
                      </a:lnTo>
                      <a:lnTo>
                        <a:pt x="127" y="573"/>
                      </a:lnTo>
                      <a:lnTo>
                        <a:pt x="156" y="555"/>
                      </a:lnTo>
                      <a:lnTo>
                        <a:pt x="184" y="531"/>
                      </a:lnTo>
                      <a:lnTo>
                        <a:pt x="212" y="507"/>
                      </a:lnTo>
                      <a:lnTo>
                        <a:pt x="236" y="481"/>
                      </a:lnTo>
                      <a:lnTo>
                        <a:pt x="260" y="453"/>
                      </a:lnTo>
                      <a:lnTo>
                        <a:pt x="283" y="420"/>
                      </a:lnTo>
                      <a:lnTo>
                        <a:pt x="302" y="389"/>
                      </a:lnTo>
                      <a:lnTo>
                        <a:pt x="321" y="354"/>
                      </a:lnTo>
                      <a:lnTo>
                        <a:pt x="338" y="316"/>
                      </a:lnTo>
                      <a:lnTo>
                        <a:pt x="352" y="278"/>
                      </a:lnTo>
                      <a:lnTo>
                        <a:pt x="361" y="238"/>
                      </a:lnTo>
                      <a:lnTo>
                        <a:pt x="371" y="198"/>
                      </a:lnTo>
                      <a:lnTo>
                        <a:pt x="378" y="155"/>
                      </a:lnTo>
                      <a:lnTo>
                        <a:pt x="382" y="113"/>
                      </a:lnTo>
                      <a:lnTo>
                        <a:pt x="382" y="68"/>
                      </a:lnTo>
                      <a:lnTo>
                        <a:pt x="382" y="63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5A5A5A"/>
                    </a:gs>
                    <a:gs pos="50000">
                      <a:srgbClr val="E8E8E8"/>
                    </a:gs>
                    <a:gs pos="100000">
                      <a:srgbClr val="5A5A5A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3" name="Freeform 16"/>
                <p:cNvSpPr>
                  <a:spLocks/>
                </p:cNvSpPr>
                <p:nvPr/>
              </p:nvSpPr>
              <p:spPr bwMode="auto">
                <a:xfrm>
                  <a:off x="2634" y="2982"/>
                  <a:ext cx="232" cy="258"/>
                </a:xfrm>
                <a:custGeom>
                  <a:avLst/>
                  <a:gdLst>
                    <a:gd name="T0" fmla="*/ 135 w 232"/>
                    <a:gd name="T1" fmla="*/ 0 h 258"/>
                    <a:gd name="T2" fmla="*/ 0 w 232"/>
                    <a:gd name="T3" fmla="*/ 258 h 258"/>
                    <a:gd name="T4" fmla="*/ 97 w 232"/>
                    <a:gd name="T5" fmla="*/ 258 h 258"/>
                    <a:gd name="T6" fmla="*/ 232 w 232"/>
                    <a:gd name="T7" fmla="*/ 0 h 258"/>
                    <a:gd name="T8" fmla="*/ 135 w 232"/>
                    <a:gd name="T9" fmla="*/ 0 h 2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2" h="258">
                      <a:moveTo>
                        <a:pt x="135" y="0"/>
                      </a:moveTo>
                      <a:lnTo>
                        <a:pt x="0" y="258"/>
                      </a:lnTo>
                      <a:lnTo>
                        <a:pt x="97" y="258"/>
                      </a:lnTo>
                      <a:lnTo>
                        <a:pt x="232" y="0"/>
                      </a:lnTo>
                      <a:lnTo>
                        <a:pt x="135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585858"/>
                    </a:gs>
                    <a:gs pos="100000">
                      <a:srgbClr val="585858">
                        <a:gamma/>
                        <a:shade val="60392"/>
                        <a:invGamma/>
                      </a:srgbClr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4" name="Freeform 20"/>
                <p:cNvSpPr>
                  <a:spLocks/>
                </p:cNvSpPr>
                <p:nvPr/>
              </p:nvSpPr>
              <p:spPr bwMode="auto">
                <a:xfrm>
                  <a:off x="2731" y="2408"/>
                  <a:ext cx="631" cy="971"/>
                </a:xfrm>
                <a:custGeom>
                  <a:avLst/>
                  <a:gdLst>
                    <a:gd name="T0" fmla="*/ 631 w 631"/>
                    <a:gd name="T1" fmla="*/ 126 h 971"/>
                    <a:gd name="T2" fmla="*/ 631 w 631"/>
                    <a:gd name="T3" fmla="*/ 107 h 971"/>
                    <a:gd name="T4" fmla="*/ 628 w 631"/>
                    <a:gd name="T5" fmla="*/ 90 h 971"/>
                    <a:gd name="T6" fmla="*/ 628 w 631"/>
                    <a:gd name="T7" fmla="*/ 71 h 971"/>
                    <a:gd name="T8" fmla="*/ 626 w 631"/>
                    <a:gd name="T9" fmla="*/ 52 h 971"/>
                    <a:gd name="T10" fmla="*/ 624 w 631"/>
                    <a:gd name="T11" fmla="*/ 36 h 971"/>
                    <a:gd name="T12" fmla="*/ 624 w 631"/>
                    <a:gd name="T13" fmla="*/ 19 h 971"/>
                    <a:gd name="T14" fmla="*/ 621 w 631"/>
                    <a:gd name="T15" fmla="*/ 0 h 971"/>
                    <a:gd name="T16" fmla="*/ 437 w 631"/>
                    <a:gd name="T17" fmla="*/ 74 h 971"/>
                    <a:gd name="T18" fmla="*/ 437 w 631"/>
                    <a:gd name="T19" fmla="*/ 81 h 971"/>
                    <a:gd name="T20" fmla="*/ 437 w 631"/>
                    <a:gd name="T21" fmla="*/ 90 h 971"/>
                    <a:gd name="T22" fmla="*/ 439 w 631"/>
                    <a:gd name="T23" fmla="*/ 100 h 971"/>
                    <a:gd name="T24" fmla="*/ 439 w 631"/>
                    <a:gd name="T25" fmla="*/ 107 h 971"/>
                    <a:gd name="T26" fmla="*/ 439 w 631"/>
                    <a:gd name="T27" fmla="*/ 116 h 971"/>
                    <a:gd name="T28" fmla="*/ 439 w 631"/>
                    <a:gd name="T29" fmla="*/ 126 h 971"/>
                    <a:gd name="T30" fmla="*/ 439 w 631"/>
                    <a:gd name="T31" fmla="*/ 135 h 971"/>
                    <a:gd name="T32" fmla="*/ 439 w 631"/>
                    <a:gd name="T33" fmla="*/ 142 h 971"/>
                    <a:gd name="T34" fmla="*/ 435 w 631"/>
                    <a:gd name="T35" fmla="*/ 229 h 971"/>
                    <a:gd name="T36" fmla="*/ 418 w 631"/>
                    <a:gd name="T37" fmla="*/ 312 h 971"/>
                    <a:gd name="T38" fmla="*/ 395 w 631"/>
                    <a:gd name="T39" fmla="*/ 390 h 971"/>
                    <a:gd name="T40" fmla="*/ 359 w 631"/>
                    <a:gd name="T41" fmla="*/ 463 h 971"/>
                    <a:gd name="T42" fmla="*/ 317 w 631"/>
                    <a:gd name="T43" fmla="*/ 527 h 971"/>
                    <a:gd name="T44" fmla="*/ 269 w 631"/>
                    <a:gd name="T45" fmla="*/ 581 h 971"/>
                    <a:gd name="T46" fmla="*/ 213 w 631"/>
                    <a:gd name="T47" fmla="*/ 629 h 971"/>
                    <a:gd name="T48" fmla="*/ 154 w 631"/>
                    <a:gd name="T49" fmla="*/ 664 h 971"/>
                    <a:gd name="T50" fmla="*/ 0 w 631"/>
                    <a:gd name="T51" fmla="*/ 832 h 971"/>
                    <a:gd name="T52" fmla="*/ 203 w 631"/>
                    <a:gd name="T53" fmla="*/ 893 h 971"/>
                    <a:gd name="T54" fmla="*/ 293 w 631"/>
                    <a:gd name="T55" fmla="*/ 846 h 971"/>
                    <a:gd name="T56" fmla="*/ 376 w 631"/>
                    <a:gd name="T57" fmla="*/ 780 h 971"/>
                    <a:gd name="T58" fmla="*/ 447 w 631"/>
                    <a:gd name="T59" fmla="*/ 702 h 971"/>
                    <a:gd name="T60" fmla="*/ 510 w 631"/>
                    <a:gd name="T61" fmla="*/ 610 h 971"/>
                    <a:gd name="T62" fmla="*/ 560 w 631"/>
                    <a:gd name="T63" fmla="*/ 506 h 971"/>
                    <a:gd name="T64" fmla="*/ 600 w 631"/>
                    <a:gd name="T65" fmla="*/ 392 h 971"/>
                    <a:gd name="T66" fmla="*/ 624 w 631"/>
                    <a:gd name="T67" fmla="*/ 270 h 971"/>
                    <a:gd name="T68" fmla="*/ 631 w 631"/>
                    <a:gd name="T69" fmla="*/ 142 h 9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31" h="971">
                      <a:moveTo>
                        <a:pt x="631" y="135"/>
                      </a:moveTo>
                      <a:lnTo>
                        <a:pt x="631" y="126"/>
                      </a:lnTo>
                      <a:lnTo>
                        <a:pt x="631" y="116"/>
                      </a:lnTo>
                      <a:lnTo>
                        <a:pt x="631" y="107"/>
                      </a:lnTo>
                      <a:lnTo>
                        <a:pt x="631" y="97"/>
                      </a:lnTo>
                      <a:lnTo>
                        <a:pt x="628" y="90"/>
                      </a:lnTo>
                      <a:lnTo>
                        <a:pt x="628" y="81"/>
                      </a:lnTo>
                      <a:lnTo>
                        <a:pt x="628" y="71"/>
                      </a:lnTo>
                      <a:lnTo>
                        <a:pt x="628" y="62"/>
                      </a:lnTo>
                      <a:lnTo>
                        <a:pt x="626" y="52"/>
                      </a:lnTo>
                      <a:lnTo>
                        <a:pt x="626" y="45"/>
                      </a:lnTo>
                      <a:lnTo>
                        <a:pt x="624" y="36"/>
                      </a:lnTo>
                      <a:lnTo>
                        <a:pt x="624" y="26"/>
                      </a:lnTo>
                      <a:lnTo>
                        <a:pt x="624" y="19"/>
                      </a:lnTo>
                      <a:lnTo>
                        <a:pt x="621" y="10"/>
                      </a:lnTo>
                      <a:lnTo>
                        <a:pt x="621" y="0"/>
                      </a:lnTo>
                      <a:lnTo>
                        <a:pt x="553" y="168"/>
                      </a:lnTo>
                      <a:lnTo>
                        <a:pt x="437" y="74"/>
                      </a:lnTo>
                      <a:lnTo>
                        <a:pt x="437" y="78"/>
                      </a:lnTo>
                      <a:lnTo>
                        <a:pt x="437" y="81"/>
                      </a:lnTo>
                      <a:lnTo>
                        <a:pt x="437" y="85"/>
                      </a:lnTo>
                      <a:lnTo>
                        <a:pt x="437" y="90"/>
                      </a:lnTo>
                      <a:lnTo>
                        <a:pt x="439" y="95"/>
                      </a:lnTo>
                      <a:lnTo>
                        <a:pt x="439" y="100"/>
                      </a:lnTo>
                      <a:lnTo>
                        <a:pt x="439" y="104"/>
                      </a:lnTo>
                      <a:lnTo>
                        <a:pt x="439" y="107"/>
                      </a:lnTo>
                      <a:lnTo>
                        <a:pt x="439" y="111"/>
                      </a:lnTo>
                      <a:lnTo>
                        <a:pt x="439" y="116"/>
                      </a:lnTo>
                      <a:lnTo>
                        <a:pt x="439" y="121"/>
                      </a:lnTo>
                      <a:lnTo>
                        <a:pt x="439" y="126"/>
                      </a:lnTo>
                      <a:lnTo>
                        <a:pt x="439" y="130"/>
                      </a:lnTo>
                      <a:lnTo>
                        <a:pt x="439" y="135"/>
                      </a:lnTo>
                      <a:lnTo>
                        <a:pt x="439" y="137"/>
                      </a:lnTo>
                      <a:lnTo>
                        <a:pt x="439" y="142"/>
                      </a:lnTo>
                      <a:lnTo>
                        <a:pt x="439" y="187"/>
                      </a:lnTo>
                      <a:lnTo>
                        <a:pt x="435" y="229"/>
                      </a:lnTo>
                      <a:lnTo>
                        <a:pt x="428" y="272"/>
                      </a:lnTo>
                      <a:lnTo>
                        <a:pt x="418" y="312"/>
                      </a:lnTo>
                      <a:lnTo>
                        <a:pt x="409" y="352"/>
                      </a:lnTo>
                      <a:lnTo>
                        <a:pt x="395" y="390"/>
                      </a:lnTo>
                      <a:lnTo>
                        <a:pt x="378" y="428"/>
                      </a:lnTo>
                      <a:lnTo>
                        <a:pt x="359" y="463"/>
                      </a:lnTo>
                      <a:lnTo>
                        <a:pt x="340" y="494"/>
                      </a:lnTo>
                      <a:lnTo>
                        <a:pt x="317" y="527"/>
                      </a:lnTo>
                      <a:lnTo>
                        <a:pt x="293" y="555"/>
                      </a:lnTo>
                      <a:lnTo>
                        <a:pt x="269" y="581"/>
                      </a:lnTo>
                      <a:lnTo>
                        <a:pt x="241" y="605"/>
                      </a:lnTo>
                      <a:lnTo>
                        <a:pt x="213" y="629"/>
                      </a:lnTo>
                      <a:lnTo>
                        <a:pt x="184" y="647"/>
                      </a:lnTo>
                      <a:lnTo>
                        <a:pt x="154" y="664"/>
                      </a:lnTo>
                      <a:lnTo>
                        <a:pt x="135" y="574"/>
                      </a:lnTo>
                      <a:lnTo>
                        <a:pt x="0" y="832"/>
                      </a:lnTo>
                      <a:lnTo>
                        <a:pt x="220" y="971"/>
                      </a:lnTo>
                      <a:lnTo>
                        <a:pt x="203" y="893"/>
                      </a:lnTo>
                      <a:lnTo>
                        <a:pt x="248" y="872"/>
                      </a:lnTo>
                      <a:lnTo>
                        <a:pt x="293" y="846"/>
                      </a:lnTo>
                      <a:lnTo>
                        <a:pt x="336" y="815"/>
                      </a:lnTo>
                      <a:lnTo>
                        <a:pt x="376" y="780"/>
                      </a:lnTo>
                      <a:lnTo>
                        <a:pt x="411" y="742"/>
                      </a:lnTo>
                      <a:lnTo>
                        <a:pt x="447" y="702"/>
                      </a:lnTo>
                      <a:lnTo>
                        <a:pt x="480" y="657"/>
                      </a:lnTo>
                      <a:lnTo>
                        <a:pt x="510" y="610"/>
                      </a:lnTo>
                      <a:lnTo>
                        <a:pt x="536" y="558"/>
                      </a:lnTo>
                      <a:lnTo>
                        <a:pt x="560" y="506"/>
                      </a:lnTo>
                      <a:lnTo>
                        <a:pt x="581" y="449"/>
                      </a:lnTo>
                      <a:lnTo>
                        <a:pt x="600" y="392"/>
                      </a:lnTo>
                      <a:lnTo>
                        <a:pt x="612" y="333"/>
                      </a:lnTo>
                      <a:lnTo>
                        <a:pt x="624" y="270"/>
                      </a:lnTo>
                      <a:lnTo>
                        <a:pt x="628" y="208"/>
                      </a:lnTo>
                      <a:lnTo>
                        <a:pt x="631" y="142"/>
                      </a:lnTo>
                      <a:lnTo>
                        <a:pt x="631" y="135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5A5A5A"/>
                    </a:gs>
                    <a:gs pos="50000">
                      <a:srgbClr val="797979"/>
                    </a:gs>
                    <a:gs pos="100000">
                      <a:srgbClr val="5A5A5A"/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5" name="Freeform 21"/>
                <p:cNvSpPr>
                  <a:spLocks/>
                </p:cNvSpPr>
                <p:nvPr/>
              </p:nvSpPr>
              <p:spPr bwMode="auto">
                <a:xfrm>
                  <a:off x="3232" y="2264"/>
                  <a:ext cx="158" cy="22"/>
                </a:xfrm>
                <a:custGeom>
                  <a:avLst/>
                  <a:gdLst>
                    <a:gd name="T0" fmla="*/ 61 w 158"/>
                    <a:gd name="T1" fmla="*/ 0 h 22"/>
                    <a:gd name="T2" fmla="*/ 0 w 158"/>
                    <a:gd name="T3" fmla="*/ 22 h 22"/>
                    <a:gd name="T4" fmla="*/ 94 w 158"/>
                    <a:gd name="T5" fmla="*/ 22 h 22"/>
                    <a:gd name="T6" fmla="*/ 158 w 158"/>
                    <a:gd name="T7" fmla="*/ 0 h 22"/>
                    <a:gd name="T8" fmla="*/ 61 w 158"/>
                    <a:gd name="T9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8" h="22">
                      <a:moveTo>
                        <a:pt x="61" y="0"/>
                      </a:moveTo>
                      <a:lnTo>
                        <a:pt x="0" y="22"/>
                      </a:lnTo>
                      <a:lnTo>
                        <a:pt x="94" y="22"/>
                      </a:lnTo>
                      <a:lnTo>
                        <a:pt x="158" y="0"/>
                      </a:lnTo>
                      <a:lnTo>
                        <a:pt x="61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333333">
                        <a:gamma/>
                        <a:shade val="46275"/>
                        <a:invGamma/>
                      </a:srgbClr>
                    </a:gs>
                    <a:gs pos="100000">
                      <a:srgbClr val="333333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6" name="Freeform 22"/>
                <p:cNvSpPr>
                  <a:spLocks/>
                </p:cNvSpPr>
                <p:nvPr/>
              </p:nvSpPr>
              <p:spPr bwMode="auto">
                <a:xfrm>
                  <a:off x="2632" y="1986"/>
                  <a:ext cx="510" cy="361"/>
                </a:xfrm>
                <a:custGeom>
                  <a:avLst/>
                  <a:gdLst>
                    <a:gd name="T0" fmla="*/ 368 w 510"/>
                    <a:gd name="T1" fmla="*/ 250 h 361"/>
                    <a:gd name="T2" fmla="*/ 387 w 510"/>
                    <a:gd name="T3" fmla="*/ 285 h 361"/>
                    <a:gd name="T4" fmla="*/ 401 w 510"/>
                    <a:gd name="T5" fmla="*/ 321 h 361"/>
                    <a:gd name="T6" fmla="*/ 416 w 510"/>
                    <a:gd name="T7" fmla="*/ 361 h 361"/>
                    <a:gd name="T8" fmla="*/ 510 w 510"/>
                    <a:gd name="T9" fmla="*/ 361 h 361"/>
                    <a:gd name="T10" fmla="*/ 498 w 510"/>
                    <a:gd name="T11" fmla="*/ 321 h 361"/>
                    <a:gd name="T12" fmla="*/ 482 w 510"/>
                    <a:gd name="T13" fmla="*/ 285 h 361"/>
                    <a:gd name="T14" fmla="*/ 465 w 510"/>
                    <a:gd name="T15" fmla="*/ 250 h 361"/>
                    <a:gd name="T16" fmla="*/ 446 w 510"/>
                    <a:gd name="T17" fmla="*/ 215 h 361"/>
                    <a:gd name="T18" fmla="*/ 425 w 510"/>
                    <a:gd name="T19" fmla="*/ 184 h 361"/>
                    <a:gd name="T20" fmla="*/ 401 w 510"/>
                    <a:gd name="T21" fmla="*/ 156 h 361"/>
                    <a:gd name="T22" fmla="*/ 375 w 510"/>
                    <a:gd name="T23" fmla="*/ 127 h 361"/>
                    <a:gd name="T24" fmla="*/ 349 w 510"/>
                    <a:gd name="T25" fmla="*/ 101 h 361"/>
                    <a:gd name="T26" fmla="*/ 321 w 510"/>
                    <a:gd name="T27" fmla="*/ 80 h 361"/>
                    <a:gd name="T28" fmla="*/ 293 w 510"/>
                    <a:gd name="T29" fmla="*/ 59 h 361"/>
                    <a:gd name="T30" fmla="*/ 262 w 510"/>
                    <a:gd name="T31" fmla="*/ 42 h 361"/>
                    <a:gd name="T32" fmla="*/ 231 w 510"/>
                    <a:gd name="T33" fmla="*/ 28 h 361"/>
                    <a:gd name="T34" fmla="*/ 198 w 510"/>
                    <a:gd name="T35" fmla="*/ 16 h 361"/>
                    <a:gd name="T36" fmla="*/ 165 w 510"/>
                    <a:gd name="T37" fmla="*/ 7 h 361"/>
                    <a:gd name="T38" fmla="*/ 130 w 510"/>
                    <a:gd name="T39" fmla="*/ 2 h 361"/>
                    <a:gd name="T40" fmla="*/ 94 w 510"/>
                    <a:gd name="T41" fmla="*/ 0 h 361"/>
                    <a:gd name="T42" fmla="*/ 0 w 510"/>
                    <a:gd name="T43" fmla="*/ 0 h 361"/>
                    <a:gd name="T44" fmla="*/ 35 w 510"/>
                    <a:gd name="T45" fmla="*/ 2 h 361"/>
                    <a:gd name="T46" fmla="*/ 68 w 510"/>
                    <a:gd name="T47" fmla="*/ 7 h 361"/>
                    <a:gd name="T48" fmla="*/ 104 w 510"/>
                    <a:gd name="T49" fmla="*/ 16 h 361"/>
                    <a:gd name="T50" fmla="*/ 135 w 510"/>
                    <a:gd name="T51" fmla="*/ 28 h 361"/>
                    <a:gd name="T52" fmla="*/ 168 w 510"/>
                    <a:gd name="T53" fmla="*/ 42 h 361"/>
                    <a:gd name="T54" fmla="*/ 198 w 510"/>
                    <a:gd name="T55" fmla="*/ 59 h 361"/>
                    <a:gd name="T56" fmla="*/ 227 w 510"/>
                    <a:gd name="T57" fmla="*/ 80 h 361"/>
                    <a:gd name="T58" fmla="*/ 255 w 510"/>
                    <a:gd name="T59" fmla="*/ 101 h 361"/>
                    <a:gd name="T60" fmla="*/ 281 w 510"/>
                    <a:gd name="T61" fmla="*/ 127 h 361"/>
                    <a:gd name="T62" fmla="*/ 305 w 510"/>
                    <a:gd name="T63" fmla="*/ 156 h 361"/>
                    <a:gd name="T64" fmla="*/ 328 w 510"/>
                    <a:gd name="T65" fmla="*/ 184 h 361"/>
                    <a:gd name="T66" fmla="*/ 349 w 510"/>
                    <a:gd name="T67" fmla="*/ 215 h 361"/>
                    <a:gd name="T68" fmla="*/ 368 w 510"/>
                    <a:gd name="T69" fmla="*/ 250 h 3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510" h="361">
                      <a:moveTo>
                        <a:pt x="368" y="250"/>
                      </a:moveTo>
                      <a:lnTo>
                        <a:pt x="387" y="285"/>
                      </a:lnTo>
                      <a:lnTo>
                        <a:pt x="401" y="321"/>
                      </a:lnTo>
                      <a:lnTo>
                        <a:pt x="416" y="361"/>
                      </a:lnTo>
                      <a:lnTo>
                        <a:pt x="510" y="361"/>
                      </a:lnTo>
                      <a:lnTo>
                        <a:pt x="498" y="321"/>
                      </a:lnTo>
                      <a:lnTo>
                        <a:pt x="482" y="285"/>
                      </a:lnTo>
                      <a:lnTo>
                        <a:pt x="465" y="250"/>
                      </a:lnTo>
                      <a:lnTo>
                        <a:pt x="446" y="215"/>
                      </a:lnTo>
                      <a:lnTo>
                        <a:pt x="425" y="184"/>
                      </a:lnTo>
                      <a:lnTo>
                        <a:pt x="401" y="156"/>
                      </a:lnTo>
                      <a:lnTo>
                        <a:pt x="375" y="127"/>
                      </a:lnTo>
                      <a:lnTo>
                        <a:pt x="349" y="101"/>
                      </a:lnTo>
                      <a:lnTo>
                        <a:pt x="321" y="80"/>
                      </a:lnTo>
                      <a:lnTo>
                        <a:pt x="293" y="59"/>
                      </a:lnTo>
                      <a:lnTo>
                        <a:pt x="262" y="42"/>
                      </a:lnTo>
                      <a:lnTo>
                        <a:pt x="231" y="28"/>
                      </a:lnTo>
                      <a:lnTo>
                        <a:pt x="198" y="16"/>
                      </a:lnTo>
                      <a:lnTo>
                        <a:pt x="165" y="7"/>
                      </a:lnTo>
                      <a:lnTo>
                        <a:pt x="130" y="2"/>
                      </a:lnTo>
                      <a:lnTo>
                        <a:pt x="94" y="0"/>
                      </a:lnTo>
                      <a:lnTo>
                        <a:pt x="0" y="0"/>
                      </a:lnTo>
                      <a:lnTo>
                        <a:pt x="35" y="2"/>
                      </a:lnTo>
                      <a:lnTo>
                        <a:pt x="68" y="7"/>
                      </a:lnTo>
                      <a:lnTo>
                        <a:pt x="104" y="16"/>
                      </a:lnTo>
                      <a:lnTo>
                        <a:pt x="135" y="28"/>
                      </a:lnTo>
                      <a:lnTo>
                        <a:pt x="168" y="42"/>
                      </a:lnTo>
                      <a:lnTo>
                        <a:pt x="198" y="59"/>
                      </a:lnTo>
                      <a:lnTo>
                        <a:pt x="227" y="80"/>
                      </a:lnTo>
                      <a:lnTo>
                        <a:pt x="255" y="101"/>
                      </a:lnTo>
                      <a:lnTo>
                        <a:pt x="281" y="127"/>
                      </a:lnTo>
                      <a:lnTo>
                        <a:pt x="305" y="156"/>
                      </a:lnTo>
                      <a:lnTo>
                        <a:pt x="328" y="184"/>
                      </a:lnTo>
                      <a:lnTo>
                        <a:pt x="349" y="215"/>
                      </a:lnTo>
                      <a:lnTo>
                        <a:pt x="368" y="25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333333"/>
                    </a:gs>
                    <a:gs pos="100000">
                      <a:srgbClr val="C4C4C4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7" name="Freeform 23"/>
                <p:cNvSpPr>
                  <a:spLocks/>
                </p:cNvSpPr>
                <p:nvPr/>
              </p:nvSpPr>
              <p:spPr bwMode="auto">
                <a:xfrm>
                  <a:off x="2974" y="2347"/>
                  <a:ext cx="168" cy="24"/>
                </a:xfrm>
                <a:custGeom>
                  <a:avLst/>
                  <a:gdLst>
                    <a:gd name="T0" fmla="*/ 74 w 168"/>
                    <a:gd name="T1" fmla="*/ 0 h 24"/>
                    <a:gd name="T2" fmla="*/ 0 w 168"/>
                    <a:gd name="T3" fmla="*/ 24 h 24"/>
                    <a:gd name="T4" fmla="*/ 97 w 168"/>
                    <a:gd name="T5" fmla="*/ 24 h 24"/>
                    <a:gd name="T6" fmla="*/ 168 w 168"/>
                    <a:gd name="T7" fmla="*/ 0 h 24"/>
                    <a:gd name="T8" fmla="*/ 74 w 168"/>
                    <a:gd name="T9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8" h="24">
                      <a:moveTo>
                        <a:pt x="74" y="0"/>
                      </a:moveTo>
                      <a:lnTo>
                        <a:pt x="0" y="24"/>
                      </a:lnTo>
                      <a:lnTo>
                        <a:pt x="97" y="24"/>
                      </a:lnTo>
                      <a:lnTo>
                        <a:pt x="168" y="0"/>
                      </a:lnTo>
                      <a:lnTo>
                        <a:pt x="74" y="0"/>
                      </a:lnTo>
                      <a:close/>
                    </a:path>
                  </a:pathLst>
                </a:custGeom>
                <a:solidFill>
                  <a:srgbClr val="68686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grpSp>
              <p:nvGrpSpPr>
                <p:cNvPr id="208" name="Group 38"/>
                <p:cNvGrpSpPr>
                  <a:grpSpLocks/>
                </p:cNvGrpSpPr>
                <p:nvPr/>
              </p:nvGrpSpPr>
              <p:grpSpPr bwMode="auto">
                <a:xfrm>
                  <a:off x="2262" y="2080"/>
                  <a:ext cx="835" cy="928"/>
                  <a:chOff x="960" y="2028"/>
                  <a:chExt cx="835" cy="928"/>
                </a:xfrm>
              </p:grpSpPr>
              <p:sp>
                <p:nvSpPr>
                  <p:cNvPr id="223" name="Freeform 37"/>
                  <p:cNvSpPr>
                    <a:spLocks noEditPoints="1"/>
                  </p:cNvSpPr>
                  <p:nvPr/>
                </p:nvSpPr>
                <p:spPr bwMode="auto">
                  <a:xfrm>
                    <a:off x="960" y="2028"/>
                    <a:ext cx="468" cy="928"/>
                  </a:xfrm>
                  <a:custGeom>
                    <a:avLst/>
                    <a:gdLst>
                      <a:gd name="T0" fmla="*/ 357 w 468"/>
                      <a:gd name="T1" fmla="*/ 906 h 928"/>
                      <a:gd name="T2" fmla="*/ 293 w 468"/>
                      <a:gd name="T3" fmla="*/ 871 h 928"/>
                      <a:gd name="T4" fmla="*/ 234 w 468"/>
                      <a:gd name="T5" fmla="*/ 824 h 928"/>
                      <a:gd name="T6" fmla="*/ 182 w 468"/>
                      <a:gd name="T7" fmla="*/ 762 h 928"/>
                      <a:gd name="T8" fmla="*/ 144 w 468"/>
                      <a:gd name="T9" fmla="*/ 689 h 928"/>
                      <a:gd name="T10" fmla="*/ 113 w 468"/>
                      <a:gd name="T11" fmla="*/ 606 h 928"/>
                      <a:gd name="T12" fmla="*/ 99 w 468"/>
                      <a:gd name="T13" fmla="*/ 519 h 928"/>
                      <a:gd name="T14" fmla="*/ 0 w 468"/>
                      <a:gd name="T15" fmla="*/ 472 h 928"/>
                      <a:gd name="T16" fmla="*/ 9 w 468"/>
                      <a:gd name="T17" fmla="*/ 564 h 928"/>
                      <a:gd name="T18" fmla="*/ 30 w 468"/>
                      <a:gd name="T19" fmla="*/ 649 h 928"/>
                      <a:gd name="T20" fmla="*/ 66 w 468"/>
                      <a:gd name="T21" fmla="*/ 727 h 928"/>
                      <a:gd name="T22" fmla="*/ 111 w 468"/>
                      <a:gd name="T23" fmla="*/ 793 h 928"/>
                      <a:gd name="T24" fmla="*/ 165 w 468"/>
                      <a:gd name="T25" fmla="*/ 850 h 928"/>
                      <a:gd name="T26" fmla="*/ 229 w 468"/>
                      <a:gd name="T27" fmla="*/ 892 h 928"/>
                      <a:gd name="T28" fmla="*/ 297 w 468"/>
                      <a:gd name="T29" fmla="*/ 918 h 928"/>
                      <a:gd name="T30" fmla="*/ 371 w 468"/>
                      <a:gd name="T31" fmla="*/ 928 h 928"/>
                      <a:gd name="T32" fmla="*/ 430 w 468"/>
                      <a:gd name="T33" fmla="*/ 925 h 928"/>
                      <a:gd name="T34" fmla="*/ 99 w 468"/>
                      <a:gd name="T35" fmla="*/ 408 h 928"/>
                      <a:gd name="T36" fmla="*/ 113 w 468"/>
                      <a:gd name="T37" fmla="*/ 318 h 928"/>
                      <a:gd name="T38" fmla="*/ 144 w 468"/>
                      <a:gd name="T39" fmla="*/ 236 h 928"/>
                      <a:gd name="T40" fmla="*/ 182 w 468"/>
                      <a:gd name="T41" fmla="*/ 165 h 928"/>
                      <a:gd name="T42" fmla="*/ 234 w 468"/>
                      <a:gd name="T43" fmla="*/ 101 h 928"/>
                      <a:gd name="T44" fmla="*/ 293 w 468"/>
                      <a:gd name="T45" fmla="*/ 54 h 928"/>
                      <a:gd name="T46" fmla="*/ 357 w 468"/>
                      <a:gd name="T47" fmla="*/ 19 h 928"/>
                      <a:gd name="T48" fmla="*/ 430 w 468"/>
                      <a:gd name="T49" fmla="*/ 2 h 928"/>
                      <a:gd name="T50" fmla="*/ 371 w 468"/>
                      <a:gd name="T51" fmla="*/ 0 h 928"/>
                      <a:gd name="T52" fmla="*/ 297 w 468"/>
                      <a:gd name="T53" fmla="*/ 7 h 928"/>
                      <a:gd name="T54" fmla="*/ 229 w 468"/>
                      <a:gd name="T55" fmla="*/ 35 h 928"/>
                      <a:gd name="T56" fmla="*/ 165 w 468"/>
                      <a:gd name="T57" fmla="*/ 75 h 928"/>
                      <a:gd name="T58" fmla="*/ 111 w 468"/>
                      <a:gd name="T59" fmla="*/ 132 h 928"/>
                      <a:gd name="T60" fmla="*/ 66 w 468"/>
                      <a:gd name="T61" fmla="*/ 198 h 928"/>
                      <a:gd name="T62" fmla="*/ 30 w 468"/>
                      <a:gd name="T63" fmla="*/ 276 h 928"/>
                      <a:gd name="T64" fmla="*/ 9 w 468"/>
                      <a:gd name="T65" fmla="*/ 361 h 928"/>
                      <a:gd name="T66" fmla="*/ 0 w 468"/>
                      <a:gd name="T67" fmla="*/ 453 h 928"/>
                      <a:gd name="T68" fmla="*/ 99 w 468"/>
                      <a:gd name="T69" fmla="*/ 408 h 9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468" h="928">
                        <a:moveTo>
                          <a:pt x="392" y="918"/>
                        </a:moveTo>
                        <a:lnTo>
                          <a:pt x="357" y="906"/>
                        </a:lnTo>
                        <a:lnTo>
                          <a:pt x="323" y="892"/>
                        </a:lnTo>
                        <a:lnTo>
                          <a:pt x="293" y="871"/>
                        </a:lnTo>
                        <a:lnTo>
                          <a:pt x="262" y="850"/>
                        </a:lnTo>
                        <a:lnTo>
                          <a:pt x="234" y="824"/>
                        </a:lnTo>
                        <a:lnTo>
                          <a:pt x="208" y="793"/>
                        </a:lnTo>
                        <a:lnTo>
                          <a:pt x="182" y="762"/>
                        </a:lnTo>
                        <a:lnTo>
                          <a:pt x="160" y="727"/>
                        </a:lnTo>
                        <a:lnTo>
                          <a:pt x="144" y="689"/>
                        </a:lnTo>
                        <a:lnTo>
                          <a:pt x="127" y="649"/>
                        </a:lnTo>
                        <a:lnTo>
                          <a:pt x="113" y="606"/>
                        </a:lnTo>
                        <a:lnTo>
                          <a:pt x="104" y="564"/>
                        </a:lnTo>
                        <a:lnTo>
                          <a:pt x="99" y="519"/>
                        </a:lnTo>
                        <a:lnTo>
                          <a:pt x="96" y="472"/>
                        </a:lnTo>
                        <a:lnTo>
                          <a:pt x="0" y="472"/>
                        </a:lnTo>
                        <a:lnTo>
                          <a:pt x="2" y="519"/>
                        </a:lnTo>
                        <a:lnTo>
                          <a:pt x="9" y="564"/>
                        </a:lnTo>
                        <a:lnTo>
                          <a:pt x="18" y="606"/>
                        </a:lnTo>
                        <a:lnTo>
                          <a:pt x="30" y="649"/>
                        </a:lnTo>
                        <a:lnTo>
                          <a:pt x="47" y="689"/>
                        </a:lnTo>
                        <a:lnTo>
                          <a:pt x="66" y="727"/>
                        </a:lnTo>
                        <a:lnTo>
                          <a:pt x="87" y="762"/>
                        </a:lnTo>
                        <a:lnTo>
                          <a:pt x="111" y="793"/>
                        </a:lnTo>
                        <a:lnTo>
                          <a:pt x="137" y="824"/>
                        </a:lnTo>
                        <a:lnTo>
                          <a:pt x="165" y="850"/>
                        </a:lnTo>
                        <a:lnTo>
                          <a:pt x="196" y="871"/>
                        </a:lnTo>
                        <a:lnTo>
                          <a:pt x="229" y="892"/>
                        </a:lnTo>
                        <a:lnTo>
                          <a:pt x="262" y="906"/>
                        </a:lnTo>
                        <a:lnTo>
                          <a:pt x="297" y="918"/>
                        </a:lnTo>
                        <a:lnTo>
                          <a:pt x="333" y="925"/>
                        </a:lnTo>
                        <a:lnTo>
                          <a:pt x="371" y="928"/>
                        </a:lnTo>
                        <a:lnTo>
                          <a:pt x="468" y="928"/>
                        </a:lnTo>
                        <a:lnTo>
                          <a:pt x="430" y="925"/>
                        </a:lnTo>
                        <a:lnTo>
                          <a:pt x="392" y="918"/>
                        </a:lnTo>
                        <a:close/>
                        <a:moveTo>
                          <a:pt x="99" y="408"/>
                        </a:moveTo>
                        <a:lnTo>
                          <a:pt x="104" y="361"/>
                        </a:lnTo>
                        <a:lnTo>
                          <a:pt x="113" y="318"/>
                        </a:lnTo>
                        <a:lnTo>
                          <a:pt x="127" y="276"/>
                        </a:lnTo>
                        <a:lnTo>
                          <a:pt x="144" y="236"/>
                        </a:lnTo>
                        <a:lnTo>
                          <a:pt x="160" y="198"/>
                        </a:lnTo>
                        <a:lnTo>
                          <a:pt x="182" y="165"/>
                        </a:lnTo>
                        <a:lnTo>
                          <a:pt x="208" y="132"/>
                        </a:lnTo>
                        <a:lnTo>
                          <a:pt x="234" y="101"/>
                        </a:lnTo>
                        <a:lnTo>
                          <a:pt x="262" y="75"/>
                        </a:lnTo>
                        <a:lnTo>
                          <a:pt x="293" y="54"/>
                        </a:lnTo>
                        <a:lnTo>
                          <a:pt x="323" y="35"/>
                        </a:lnTo>
                        <a:lnTo>
                          <a:pt x="357" y="19"/>
                        </a:lnTo>
                        <a:lnTo>
                          <a:pt x="392" y="7"/>
                        </a:lnTo>
                        <a:lnTo>
                          <a:pt x="430" y="2"/>
                        </a:lnTo>
                        <a:lnTo>
                          <a:pt x="468" y="0"/>
                        </a:lnTo>
                        <a:lnTo>
                          <a:pt x="371" y="0"/>
                        </a:lnTo>
                        <a:lnTo>
                          <a:pt x="333" y="2"/>
                        </a:lnTo>
                        <a:lnTo>
                          <a:pt x="297" y="7"/>
                        </a:lnTo>
                        <a:lnTo>
                          <a:pt x="262" y="19"/>
                        </a:lnTo>
                        <a:lnTo>
                          <a:pt x="229" y="35"/>
                        </a:lnTo>
                        <a:lnTo>
                          <a:pt x="196" y="54"/>
                        </a:lnTo>
                        <a:lnTo>
                          <a:pt x="165" y="75"/>
                        </a:lnTo>
                        <a:lnTo>
                          <a:pt x="137" y="101"/>
                        </a:lnTo>
                        <a:lnTo>
                          <a:pt x="111" y="132"/>
                        </a:lnTo>
                        <a:lnTo>
                          <a:pt x="87" y="165"/>
                        </a:lnTo>
                        <a:lnTo>
                          <a:pt x="66" y="198"/>
                        </a:lnTo>
                        <a:lnTo>
                          <a:pt x="47" y="236"/>
                        </a:lnTo>
                        <a:lnTo>
                          <a:pt x="30" y="276"/>
                        </a:lnTo>
                        <a:lnTo>
                          <a:pt x="18" y="318"/>
                        </a:lnTo>
                        <a:lnTo>
                          <a:pt x="9" y="361"/>
                        </a:lnTo>
                        <a:lnTo>
                          <a:pt x="2" y="408"/>
                        </a:lnTo>
                        <a:lnTo>
                          <a:pt x="0" y="453"/>
                        </a:lnTo>
                        <a:lnTo>
                          <a:pt x="96" y="453"/>
                        </a:lnTo>
                        <a:lnTo>
                          <a:pt x="99" y="408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214369"/>
                      </a:gs>
                      <a:gs pos="50000">
                        <a:srgbClr val="A6C4E2"/>
                      </a:gs>
                      <a:gs pos="100000">
                        <a:srgbClr val="214369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24" name="Freeform 30"/>
                  <p:cNvSpPr>
                    <a:spLocks/>
                  </p:cNvSpPr>
                  <p:nvPr/>
                </p:nvSpPr>
                <p:spPr bwMode="auto">
                  <a:xfrm>
                    <a:off x="1056" y="2500"/>
                    <a:ext cx="739" cy="456"/>
                  </a:xfrm>
                  <a:custGeom>
                    <a:avLst/>
                    <a:gdLst>
                      <a:gd name="T0" fmla="*/ 2 w 739"/>
                      <a:gd name="T1" fmla="*/ 48 h 456"/>
                      <a:gd name="T2" fmla="*/ 7 w 739"/>
                      <a:gd name="T3" fmla="*/ 93 h 456"/>
                      <a:gd name="T4" fmla="*/ 17 w 739"/>
                      <a:gd name="T5" fmla="*/ 135 h 456"/>
                      <a:gd name="T6" fmla="*/ 31 w 739"/>
                      <a:gd name="T7" fmla="*/ 178 h 456"/>
                      <a:gd name="T8" fmla="*/ 47 w 739"/>
                      <a:gd name="T9" fmla="*/ 218 h 456"/>
                      <a:gd name="T10" fmla="*/ 64 w 739"/>
                      <a:gd name="T11" fmla="*/ 255 h 456"/>
                      <a:gd name="T12" fmla="*/ 85 w 739"/>
                      <a:gd name="T13" fmla="*/ 291 h 456"/>
                      <a:gd name="T14" fmla="*/ 111 w 739"/>
                      <a:gd name="T15" fmla="*/ 322 h 456"/>
                      <a:gd name="T16" fmla="*/ 137 w 739"/>
                      <a:gd name="T17" fmla="*/ 352 h 456"/>
                      <a:gd name="T18" fmla="*/ 165 w 739"/>
                      <a:gd name="T19" fmla="*/ 378 h 456"/>
                      <a:gd name="T20" fmla="*/ 196 w 739"/>
                      <a:gd name="T21" fmla="*/ 400 h 456"/>
                      <a:gd name="T22" fmla="*/ 227 w 739"/>
                      <a:gd name="T23" fmla="*/ 421 h 456"/>
                      <a:gd name="T24" fmla="*/ 260 w 739"/>
                      <a:gd name="T25" fmla="*/ 435 h 456"/>
                      <a:gd name="T26" fmla="*/ 295 w 739"/>
                      <a:gd name="T27" fmla="*/ 447 h 456"/>
                      <a:gd name="T28" fmla="*/ 333 w 739"/>
                      <a:gd name="T29" fmla="*/ 454 h 456"/>
                      <a:gd name="T30" fmla="*/ 371 w 739"/>
                      <a:gd name="T31" fmla="*/ 456 h 456"/>
                      <a:gd name="T32" fmla="*/ 406 w 739"/>
                      <a:gd name="T33" fmla="*/ 454 h 456"/>
                      <a:gd name="T34" fmla="*/ 444 w 739"/>
                      <a:gd name="T35" fmla="*/ 447 h 456"/>
                      <a:gd name="T36" fmla="*/ 479 w 739"/>
                      <a:gd name="T37" fmla="*/ 435 h 456"/>
                      <a:gd name="T38" fmla="*/ 512 w 739"/>
                      <a:gd name="T39" fmla="*/ 421 h 456"/>
                      <a:gd name="T40" fmla="*/ 543 w 739"/>
                      <a:gd name="T41" fmla="*/ 400 h 456"/>
                      <a:gd name="T42" fmla="*/ 574 w 739"/>
                      <a:gd name="T43" fmla="*/ 378 h 456"/>
                      <a:gd name="T44" fmla="*/ 602 w 739"/>
                      <a:gd name="T45" fmla="*/ 352 h 456"/>
                      <a:gd name="T46" fmla="*/ 628 w 739"/>
                      <a:gd name="T47" fmla="*/ 322 h 456"/>
                      <a:gd name="T48" fmla="*/ 654 w 739"/>
                      <a:gd name="T49" fmla="*/ 291 h 456"/>
                      <a:gd name="T50" fmla="*/ 675 w 739"/>
                      <a:gd name="T51" fmla="*/ 255 h 456"/>
                      <a:gd name="T52" fmla="*/ 692 w 739"/>
                      <a:gd name="T53" fmla="*/ 218 h 456"/>
                      <a:gd name="T54" fmla="*/ 709 w 739"/>
                      <a:gd name="T55" fmla="*/ 178 h 456"/>
                      <a:gd name="T56" fmla="*/ 723 w 739"/>
                      <a:gd name="T57" fmla="*/ 135 h 456"/>
                      <a:gd name="T58" fmla="*/ 732 w 739"/>
                      <a:gd name="T59" fmla="*/ 93 h 456"/>
                      <a:gd name="T60" fmla="*/ 737 w 739"/>
                      <a:gd name="T61" fmla="*/ 48 h 456"/>
                      <a:gd name="T62" fmla="*/ 739 w 739"/>
                      <a:gd name="T63" fmla="*/ 0 h 456"/>
                      <a:gd name="T64" fmla="*/ 0 w 739"/>
                      <a:gd name="T65" fmla="*/ 0 h 456"/>
                      <a:gd name="T66" fmla="*/ 2 w 739"/>
                      <a:gd name="T67" fmla="*/ 48 h 4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</a:cxnLst>
                    <a:rect l="0" t="0" r="r" b="b"/>
                    <a:pathLst>
                      <a:path w="739" h="456">
                        <a:moveTo>
                          <a:pt x="2" y="48"/>
                        </a:moveTo>
                        <a:lnTo>
                          <a:pt x="7" y="93"/>
                        </a:lnTo>
                        <a:lnTo>
                          <a:pt x="17" y="135"/>
                        </a:lnTo>
                        <a:lnTo>
                          <a:pt x="31" y="178"/>
                        </a:lnTo>
                        <a:lnTo>
                          <a:pt x="47" y="218"/>
                        </a:lnTo>
                        <a:lnTo>
                          <a:pt x="64" y="255"/>
                        </a:lnTo>
                        <a:lnTo>
                          <a:pt x="85" y="291"/>
                        </a:lnTo>
                        <a:lnTo>
                          <a:pt x="111" y="322"/>
                        </a:lnTo>
                        <a:lnTo>
                          <a:pt x="137" y="352"/>
                        </a:lnTo>
                        <a:lnTo>
                          <a:pt x="165" y="378"/>
                        </a:lnTo>
                        <a:lnTo>
                          <a:pt x="196" y="400"/>
                        </a:lnTo>
                        <a:lnTo>
                          <a:pt x="227" y="421"/>
                        </a:lnTo>
                        <a:lnTo>
                          <a:pt x="260" y="435"/>
                        </a:lnTo>
                        <a:lnTo>
                          <a:pt x="295" y="447"/>
                        </a:lnTo>
                        <a:lnTo>
                          <a:pt x="333" y="454"/>
                        </a:lnTo>
                        <a:lnTo>
                          <a:pt x="371" y="456"/>
                        </a:lnTo>
                        <a:lnTo>
                          <a:pt x="406" y="454"/>
                        </a:lnTo>
                        <a:lnTo>
                          <a:pt x="444" y="447"/>
                        </a:lnTo>
                        <a:lnTo>
                          <a:pt x="479" y="435"/>
                        </a:lnTo>
                        <a:lnTo>
                          <a:pt x="512" y="421"/>
                        </a:lnTo>
                        <a:lnTo>
                          <a:pt x="543" y="400"/>
                        </a:lnTo>
                        <a:lnTo>
                          <a:pt x="574" y="378"/>
                        </a:lnTo>
                        <a:lnTo>
                          <a:pt x="602" y="352"/>
                        </a:lnTo>
                        <a:lnTo>
                          <a:pt x="628" y="322"/>
                        </a:lnTo>
                        <a:lnTo>
                          <a:pt x="654" y="291"/>
                        </a:lnTo>
                        <a:lnTo>
                          <a:pt x="675" y="255"/>
                        </a:lnTo>
                        <a:lnTo>
                          <a:pt x="692" y="218"/>
                        </a:lnTo>
                        <a:lnTo>
                          <a:pt x="709" y="178"/>
                        </a:lnTo>
                        <a:lnTo>
                          <a:pt x="723" y="135"/>
                        </a:lnTo>
                        <a:lnTo>
                          <a:pt x="732" y="93"/>
                        </a:lnTo>
                        <a:lnTo>
                          <a:pt x="737" y="48"/>
                        </a:lnTo>
                        <a:lnTo>
                          <a:pt x="739" y="0"/>
                        </a:lnTo>
                        <a:lnTo>
                          <a:pt x="0" y="0"/>
                        </a:lnTo>
                        <a:lnTo>
                          <a:pt x="2" y="48"/>
                        </a:lnTo>
                        <a:close/>
                      </a:path>
                    </a:pathLst>
                  </a:custGeom>
                  <a:solidFill>
                    <a:srgbClr val="306090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25" name="Freeform 31"/>
                  <p:cNvSpPr>
                    <a:spLocks/>
                  </p:cNvSpPr>
                  <p:nvPr/>
                </p:nvSpPr>
                <p:spPr bwMode="auto">
                  <a:xfrm>
                    <a:off x="1056" y="2028"/>
                    <a:ext cx="739" cy="454"/>
                  </a:xfrm>
                  <a:custGeom>
                    <a:avLst/>
                    <a:gdLst>
                      <a:gd name="T0" fmla="*/ 737 w 739"/>
                      <a:gd name="T1" fmla="*/ 409 h 454"/>
                      <a:gd name="T2" fmla="*/ 732 w 739"/>
                      <a:gd name="T3" fmla="*/ 361 h 454"/>
                      <a:gd name="T4" fmla="*/ 723 w 739"/>
                      <a:gd name="T5" fmla="*/ 319 h 454"/>
                      <a:gd name="T6" fmla="*/ 709 w 739"/>
                      <a:gd name="T7" fmla="*/ 276 h 454"/>
                      <a:gd name="T8" fmla="*/ 692 w 739"/>
                      <a:gd name="T9" fmla="*/ 236 h 454"/>
                      <a:gd name="T10" fmla="*/ 675 w 739"/>
                      <a:gd name="T11" fmla="*/ 198 h 454"/>
                      <a:gd name="T12" fmla="*/ 654 w 739"/>
                      <a:gd name="T13" fmla="*/ 165 h 454"/>
                      <a:gd name="T14" fmla="*/ 628 w 739"/>
                      <a:gd name="T15" fmla="*/ 132 h 454"/>
                      <a:gd name="T16" fmla="*/ 602 w 739"/>
                      <a:gd name="T17" fmla="*/ 102 h 454"/>
                      <a:gd name="T18" fmla="*/ 574 w 739"/>
                      <a:gd name="T19" fmla="*/ 76 h 454"/>
                      <a:gd name="T20" fmla="*/ 543 w 739"/>
                      <a:gd name="T21" fmla="*/ 54 h 454"/>
                      <a:gd name="T22" fmla="*/ 512 w 739"/>
                      <a:gd name="T23" fmla="*/ 36 h 454"/>
                      <a:gd name="T24" fmla="*/ 479 w 739"/>
                      <a:gd name="T25" fmla="*/ 19 h 454"/>
                      <a:gd name="T26" fmla="*/ 444 w 739"/>
                      <a:gd name="T27" fmla="*/ 7 h 454"/>
                      <a:gd name="T28" fmla="*/ 406 w 739"/>
                      <a:gd name="T29" fmla="*/ 2 h 454"/>
                      <a:gd name="T30" fmla="*/ 371 w 739"/>
                      <a:gd name="T31" fmla="*/ 0 h 454"/>
                      <a:gd name="T32" fmla="*/ 333 w 739"/>
                      <a:gd name="T33" fmla="*/ 2 h 454"/>
                      <a:gd name="T34" fmla="*/ 295 w 739"/>
                      <a:gd name="T35" fmla="*/ 7 h 454"/>
                      <a:gd name="T36" fmla="*/ 260 w 739"/>
                      <a:gd name="T37" fmla="*/ 19 h 454"/>
                      <a:gd name="T38" fmla="*/ 227 w 739"/>
                      <a:gd name="T39" fmla="*/ 36 h 454"/>
                      <a:gd name="T40" fmla="*/ 196 w 739"/>
                      <a:gd name="T41" fmla="*/ 54 h 454"/>
                      <a:gd name="T42" fmla="*/ 165 w 739"/>
                      <a:gd name="T43" fmla="*/ 76 h 454"/>
                      <a:gd name="T44" fmla="*/ 137 w 739"/>
                      <a:gd name="T45" fmla="*/ 102 h 454"/>
                      <a:gd name="T46" fmla="*/ 111 w 739"/>
                      <a:gd name="T47" fmla="*/ 132 h 454"/>
                      <a:gd name="T48" fmla="*/ 85 w 739"/>
                      <a:gd name="T49" fmla="*/ 165 h 454"/>
                      <a:gd name="T50" fmla="*/ 64 w 739"/>
                      <a:gd name="T51" fmla="*/ 198 h 454"/>
                      <a:gd name="T52" fmla="*/ 47 w 739"/>
                      <a:gd name="T53" fmla="*/ 236 h 454"/>
                      <a:gd name="T54" fmla="*/ 31 w 739"/>
                      <a:gd name="T55" fmla="*/ 276 h 454"/>
                      <a:gd name="T56" fmla="*/ 17 w 739"/>
                      <a:gd name="T57" fmla="*/ 319 h 454"/>
                      <a:gd name="T58" fmla="*/ 7 w 739"/>
                      <a:gd name="T59" fmla="*/ 361 h 454"/>
                      <a:gd name="T60" fmla="*/ 2 w 739"/>
                      <a:gd name="T61" fmla="*/ 409 h 454"/>
                      <a:gd name="T62" fmla="*/ 0 w 739"/>
                      <a:gd name="T63" fmla="*/ 454 h 454"/>
                      <a:gd name="T64" fmla="*/ 739 w 739"/>
                      <a:gd name="T65" fmla="*/ 454 h 454"/>
                      <a:gd name="T66" fmla="*/ 737 w 739"/>
                      <a:gd name="T67" fmla="*/ 409 h 4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</a:cxnLst>
                    <a:rect l="0" t="0" r="r" b="b"/>
                    <a:pathLst>
                      <a:path w="739" h="454">
                        <a:moveTo>
                          <a:pt x="737" y="409"/>
                        </a:moveTo>
                        <a:lnTo>
                          <a:pt x="732" y="361"/>
                        </a:lnTo>
                        <a:lnTo>
                          <a:pt x="723" y="319"/>
                        </a:lnTo>
                        <a:lnTo>
                          <a:pt x="709" y="276"/>
                        </a:lnTo>
                        <a:lnTo>
                          <a:pt x="692" y="236"/>
                        </a:lnTo>
                        <a:lnTo>
                          <a:pt x="675" y="198"/>
                        </a:lnTo>
                        <a:lnTo>
                          <a:pt x="654" y="165"/>
                        </a:lnTo>
                        <a:lnTo>
                          <a:pt x="628" y="132"/>
                        </a:lnTo>
                        <a:lnTo>
                          <a:pt x="602" y="102"/>
                        </a:lnTo>
                        <a:lnTo>
                          <a:pt x="574" y="76"/>
                        </a:lnTo>
                        <a:lnTo>
                          <a:pt x="543" y="54"/>
                        </a:lnTo>
                        <a:lnTo>
                          <a:pt x="512" y="36"/>
                        </a:lnTo>
                        <a:lnTo>
                          <a:pt x="479" y="19"/>
                        </a:lnTo>
                        <a:lnTo>
                          <a:pt x="444" y="7"/>
                        </a:lnTo>
                        <a:lnTo>
                          <a:pt x="406" y="2"/>
                        </a:lnTo>
                        <a:lnTo>
                          <a:pt x="371" y="0"/>
                        </a:lnTo>
                        <a:lnTo>
                          <a:pt x="333" y="2"/>
                        </a:lnTo>
                        <a:lnTo>
                          <a:pt x="295" y="7"/>
                        </a:lnTo>
                        <a:lnTo>
                          <a:pt x="260" y="19"/>
                        </a:lnTo>
                        <a:lnTo>
                          <a:pt x="227" y="36"/>
                        </a:lnTo>
                        <a:lnTo>
                          <a:pt x="196" y="54"/>
                        </a:lnTo>
                        <a:lnTo>
                          <a:pt x="165" y="76"/>
                        </a:lnTo>
                        <a:lnTo>
                          <a:pt x="137" y="102"/>
                        </a:lnTo>
                        <a:lnTo>
                          <a:pt x="111" y="132"/>
                        </a:lnTo>
                        <a:lnTo>
                          <a:pt x="85" y="165"/>
                        </a:lnTo>
                        <a:lnTo>
                          <a:pt x="64" y="198"/>
                        </a:lnTo>
                        <a:lnTo>
                          <a:pt x="47" y="236"/>
                        </a:lnTo>
                        <a:lnTo>
                          <a:pt x="31" y="276"/>
                        </a:lnTo>
                        <a:lnTo>
                          <a:pt x="17" y="319"/>
                        </a:lnTo>
                        <a:lnTo>
                          <a:pt x="7" y="361"/>
                        </a:lnTo>
                        <a:lnTo>
                          <a:pt x="2" y="409"/>
                        </a:lnTo>
                        <a:lnTo>
                          <a:pt x="0" y="454"/>
                        </a:lnTo>
                        <a:lnTo>
                          <a:pt x="739" y="454"/>
                        </a:lnTo>
                        <a:lnTo>
                          <a:pt x="737" y="409"/>
                        </a:lnTo>
                        <a:close/>
                      </a:path>
                    </a:pathLst>
                  </a:custGeom>
                  <a:solidFill>
                    <a:srgbClr val="30609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sp>
              <p:nvSpPr>
                <p:cNvPr id="209" name="Freeform 24"/>
                <p:cNvSpPr>
                  <a:spLocks/>
                </p:cNvSpPr>
                <p:nvPr/>
              </p:nvSpPr>
              <p:spPr bwMode="auto">
                <a:xfrm>
                  <a:off x="2613" y="1749"/>
                  <a:ext cx="777" cy="792"/>
                </a:xfrm>
                <a:custGeom>
                  <a:avLst/>
                  <a:gdLst>
                    <a:gd name="T0" fmla="*/ 697 w 777"/>
                    <a:gd name="T1" fmla="*/ 478 h 792"/>
                    <a:gd name="T2" fmla="*/ 650 w 777"/>
                    <a:gd name="T3" fmla="*/ 371 h 792"/>
                    <a:gd name="T4" fmla="*/ 593 w 777"/>
                    <a:gd name="T5" fmla="*/ 272 h 792"/>
                    <a:gd name="T6" fmla="*/ 524 w 777"/>
                    <a:gd name="T7" fmla="*/ 187 h 792"/>
                    <a:gd name="T8" fmla="*/ 446 w 777"/>
                    <a:gd name="T9" fmla="*/ 116 h 792"/>
                    <a:gd name="T10" fmla="*/ 359 w 777"/>
                    <a:gd name="T11" fmla="*/ 62 h 792"/>
                    <a:gd name="T12" fmla="*/ 265 w 777"/>
                    <a:gd name="T13" fmla="*/ 22 h 792"/>
                    <a:gd name="T14" fmla="*/ 165 w 777"/>
                    <a:gd name="T15" fmla="*/ 3 h 792"/>
                    <a:gd name="T16" fmla="*/ 106 w 777"/>
                    <a:gd name="T17" fmla="*/ 0 h 792"/>
                    <a:gd name="T18" fmla="*/ 92 w 777"/>
                    <a:gd name="T19" fmla="*/ 0 h 792"/>
                    <a:gd name="T20" fmla="*/ 78 w 777"/>
                    <a:gd name="T21" fmla="*/ 0 h 792"/>
                    <a:gd name="T22" fmla="*/ 64 w 777"/>
                    <a:gd name="T23" fmla="*/ 3 h 792"/>
                    <a:gd name="T24" fmla="*/ 50 w 777"/>
                    <a:gd name="T25" fmla="*/ 3 h 792"/>
                    <a:gd name="T26" fmla="*/ 35 w 777"/>
                    <a:gd name="T27" fmla="*/ 5 h 792"/>
                    <a:gd name="T28" fmla="*/ 21 w 777"/>
                    <a:gd name="T29" fmla="*/ 8 h 792"/>
                    <a:gd name="T30" fmla="*/ 7 w 777"/>
                    <a:gd name="T31" fmla="*/ 12 h 792"/>
                    <a:gd name="T32" fmla="*/ 135 w 777"/>
                    <a:gd name="T33" fmla="*/ 97 h 792"/>
                    <a:gd name="T34" fmla="*/ 61 w 777"/>
                    <a:gd name="T35" fmla="*/ 241 h 792"/>
                    <a:gd name="T36" fmla="*/ 69 w 777"/>
                    <a:gd name="T37" fmla="*/ 241 h 792"/>
                    <a:gd name="T38" fmla="*/ 76 w 777"/>
                    <a:gd name="T39" fmla="*/ 241 h 792"/>
                    <a:gd name="T40" fmla="*/ 83 w 777"/>
                    <a:gd name="T41" fmla="*/ 239 h 792"/>
                    <a:gd name="T42" fmla="*/ 90 w 777"/>
                    <a:gd name="T43" fmla="*/ 239 h 792"/>
                    <a:gd name="T44" fmla="*/ 97 w 777"/>
                    <a:gd name="T45" fmla="*/ 239 h 792"/>
                    <a:gd name="T46" fmla="*/ 104 w 777"/>
                    <a:gd name="T47" fmla="*/ 239 h 792"/>
                    <a:gd name="T48" fmla="*/ 111 w 777"/>
                    <a:gd name="T49" fmla="*/ 237 h 792"/>
                    <a:gd name="T50" fmla="*/ 149 w 777"/>
                    <a:gd name="T51" fmla="*/ 239 h 792"/>
                    <a:gd name="T52" fmla="*/ 217 w 777"/>
                    <a:gd name="T53" fmla="*/ 253 h 792"/>
                    <a:gd name="T54" fmla="*/ 281 w 777"/>
                    <a:gd name="T55" fmla="*/ 279 h 792"/>
                    <a:gd name="T56" fmla="*/ 340 w 777"/>
                    <a:gd name="T57" fmla="*/ 317 h 792"/>
                    <a:gd name="T58" fmla="*/ 394 w 777"/>
                    <a:gd name="T59" fmla="*/ 364 h 792"/>
                    <a:gd name="T60" fmla="*/ 444 w 777"/>
                    <a:gd name="T61" fmla="*/ 421 h 792"/>
                    <a:gd name="T62" fmla="*/ 484 w 777"/>
                    <a:gd name="T63" fmla="*/ 487 h 792"/>
                    <a:gd name="T64" fmla="*/ 517 w 777"/>
                    <a:gd name="T65" fmla="*/ 558 h 792"/>
                    <a:gd name="T66" fmla="*/ 458 w 777"/>
                    <a:gd name="T67" fmla="*/ 622 h 792"/>
                    <a:gd name="T68" fmla="*/ 777 w 777"/>
                    <a:gd name="T69" fmla="*/ 515 h 7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777" h="792">
                      <a:moveTo>
                        <a:pt x="713" y="537"/>
                      </a:moveTo>
                      <a:lnTo>
                        <a:pt x="697" y="478"/>
                      </a:lnTo>
                      <a:lnTo>
                        <a:pt x="676" y="423"/>
                      </a:lnTo>
                      <a:lnTo>
                        <a:pt x="650" y="371"/>
                      </a:lnTo>
                      <a:lnTo>
                        <a:pt x="624" y="319"/>
                      </a:lnTo>
                      <a:lnTo>
                        <a:pt x="593" y="272"/>
                      </a:lnTo>
                      <a:lnTo>
                        <a:pt x="560" y="230"/>
                      </a:lnTo>
                      <a:lnTo>
                        <a:pt x="524" y="187"/>
                      </a:lnTo>
                      <a:lnTo>
                        <a:pt x="487" y="152"/>
                      </a:lnTo>
                      <a:lnTo>
                        <a:pt x="446" y="116"/>
                      </a:lnTo>
                      <a:lnTo>
                        <a:pt x="404" y="88"/>
                      </a:lnTo>
                      <a:lnTo>
                        <a:pt x="359" y="62"/>
                      </a:lnTo>
                      <a:lnTo>
                        <a:pt x="312" y="38"/>
                      </a:lnTo>
                      <a:lnTo>
                        <a:pt x="265" y="22"/>
                      </a:lnTo>
                      <a:lnTo>
                        <a:pt x="215" y="10"/>
                      </a:lnTo>
                      <a:lnTo>
                        <a:pt x="165" y="3"/>
                      </a:lnTo>
                      <a:lnTo>
                        <a:pt x="113" y="0"/>
                      </a:lnTo>
                      <a:lnTo>
                        <a:pt x="106" y="0"/>
                      </a:lnTo>
                      <a:lnTo>
                        <a:pt x="99" y="0"/>
                      </a:lnTo>
                      <a:lnTo>
                        <a:pt x="92" y="0"/>
                      </a:lnTo>
                      <a:lnTo>
                        <a:pt x="85" y="0"/>
                      </a:lnTo>
                      <a:lnTo>
                        <a:pt x="78" y="0"/>
                      </a:lnTo>
                      <a:lnTo>
                        <a:pt x="71" y="0"/>
                      </a:lnTo>
                      <a:lnTo>
                        <a:pt x="64" y="3"/>
                      </a:lnTo>
                      <a:lnTo>
                        <a:pt x="57" y="3"/>
                      </a:lnTo>
                      <a:lnTo>
                        <a:pt x="50" y="3"/>
                      </a:lnTo>
                      <a:lnTo>
                        <a:pt x="43" y="5"/>
                      </a:lnTo>
                      <a:lnTo>
                        <a:pt x="35" y="5"/>
                      </a:lnTo>
                      <a:lnTo>
                        <a:pt x="28" y="8"/>
                      </a:lnTo>
                      <a:lnTo>
                        <a:pt x="21" y="8"/>
                      </a:lnTo>
                      <a:lnTo>
                        <a:pt x="14" y="10"/>
                      </a:lnTo>
                      <a:lnTo>
                        <a:pt x="7" y="12"/>
                      </a:lnTo>
                      <a:lnTo>
                        <a:pt x="0" y="12"/>
                      </a:lnTo>
                      <a:lnTo>
                        <a:pt x="135" y="97"/>
                      </a:lnTo>
                      <a:lnTo>
                        <a:pt x="59" y="244"/>
                      </a:lnTo>
                      <a:lnTo>
                        <a:pt x="61" y="241"/>
                      </a:lnTo>
                      <a:lnTo>
                        <a:pt x="66" y="241"/>
                      </a:lnTo>
                      <a:lnTo>
                        <a:pt x="69" y="241"/>
                      </a:lnTo>
                      <a:lnTo>
                        <a:pt x="71" y="241"/>
                      </a:lnTo>
                      <a:lnTo>
                        <a:pt x="76" y="241"/>
                      </a:lnTo>
                      <a:lnTo>
                        <a:pt x="78" y="239"/>
                      </a:lnTo>
                      <a:lnTo>
                        <a:pt x="83" y="239"/>
                      </a:lnTo>
                      <a:lnTo>
                        <a:pt x="85" y="239"/>
                      </a:lnTo>
                      <a:lnTo>
                        <a:pt x="90" y="239"/>
                      </a:lnTo>
                      <a:lnTo>
                        <a:pt x="92" y="239"/>
                      </a:lnTo>
                      <a:lnTo>
                        <a:pt x="97" y="239"/>
                      </a:lnTo>
                      <a:lnTo>
                        <a:pt x="99" y="239"/>
                      </a:lnTo>
                      <a:lnTo>
                        <a:pt x="104" y="239"/>
                      </a:lnTo>
                      <a:lnTo>
                        <a:pt x="106" y="239"/>
                      </a:lnTo>
                      <a:lnTo>
                        <a:pt x="111" y="237"/>
                      </a:lnTo>
                      <a:lnTo>
                        <a:pt x="113" y="237"/>
                      </a:lnTo>
                      <a:lnTo>
                        <a:pt x="149" y="239"/>
                      </a:lnTo>
                      <a:lnTo>
                        <a:pt x="184" y="244"/>
                      </a:lnTo>
                      <a:lnTo>
                        <a:pt x="217" y="253"/>
                      </a:lnTo>
                      <a:lnTo>
                        <a:pt x="250" y="265"/>
                      </a:lnTo>
                      <a:lnTo>
                        <a:pt x="281" y="279"/>
                      </a:lnTo>
                      <a:lnTo>
                        <a:pt x="312" y="296"/>
                      </a:lnTo>
                      <a:lnTo>
                        <a:pt x="340" y="317"/>
                      </a:lnTo>
                      <a:lnTo>
                        <a:pt x="368" y="338"/>
                      </a:lnTo>
                      <a:lnTo>
                        <a:pt x="394" y="364"/>
                      </a:lnTo>
                      <a:lnTo>
                        <a:pt x="420" y="393"/>
                      </a:lnTo>
                      <a:lnTo>
                        <a:pt x="444" y="421"/>
                      </a:lnTo>
                      <a:lnTo>
                        <a:pt x="465" y="452"/>
                      </a:lnTo>
                      <a:lnTo>
                        <a:pt x="484" y="487"/>
                      </a:lnTo>
                      <a:lnTo>
                        <a:pt x="501" y="522"/>
                      </a:lnTo>
                      <a:lnTo>
                        <a:pt x="517" y="558"/>
                      </a:lnTo>
                      <a:lnTo>
                        <a:pt x="529" y="598"/>
                      </a:lnTo>
                      <a:lnTo>
                        <a:pt x="458" y="622"/>
                      </a:lnTo>
                      <a:lnTo>
                        <a:pt x="664" y="792"/>
                      </a:lnTo>
                      <a:lnTo>
                        <a:pt x="777" y="515"/>
                      </a:lnTo>
                      <a:lnTo>
                        <a:pt x="713" y="53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333333">
                        <a:gamma/>
                        <a:shade val="46275"/>
                        <a:invGamma/>
                      </a:srgbClr>
                    </a:gs>
                    <a:gs pos="100000">
                      <a:srgbClr val="333333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10" name="Freeform 25"/>
                <p:cNvSpPr>
                  <a:spLocks/>
                </p:cNvSpPr>
                <p:nvPr/>
              </p:nvSpPr>
              <p:spPr bwMode="auto">
                <a:xfrm>
                  <a:off x="2474" y="2023"/>
                  <a:ext cx="115" cy="90"/>
                </a:xfrm>
                <a:custGeom>
                  <a:avLst/>
                  <a:gdLst>
                    <a:gd name="T0" fmla="*/ 97 w 115"/>
                    <a:gd name="T1" fmla="*/ 0 h 90"/>
                    <a:gd name="T2" fmla="*/ 0 w 115"/>
                    <a:gd name="T3" fmla="*/ 0 h 90"/>
                    <a:gd name="T4" fmla="*/ 21 w 115"/>
                    <a:gd name="T5" fmla="*/ 90 h 90"/>
                    <a:gd name="T6" fmla="*/ 115 w 115"/>
                    <a:gd name="T7" fmla="*/ 90 h 90"/>
                    <a:gd name="T8" fmla="*/ 97 w 115"/>
                    <a:gd name="T9" fmla="*/ 0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5" h="90">
                      <a:moveTo>
                        <a:pt x="97" y="0"/>
                      </a:moveTo>
                      <a:lnTo>
                        <a:pt x="0" y="0"/>
                      </a:lnTo>
                      <a:lnTo>
                        <a:pt x="21" y="90"/>
                      </a:lnTo>
                      <a:lnTo>
                        <a:pt x="115" y="90"/>
                      </a:lnTo>
                      <a:lnTo>
                        <a:pt x="97" y="0"/>
                      </a:lnTo>
                      <a:close/>
                    </a:path>
                  </a:pathLst>
                </a:custGeom>
                <a:solidFill>
                  <a:srgbClr val="6D181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11" name="Freeform 26"/>
                <p:cNvSpPr>
                  <a:spLocks/>
                </p:cNvSpPr>
                <p:nvPr/>
              </p:nvSpPr>
              <p:spPr bwMode="auto">
                <a:xfrm>
                  <a:off x="2075" y="2519"/>
                  <a:ext cx="212" cy="95"/>
                </a:xfrm>
                <a:custGeom>
                  <a:avLst/>
                  <a:gdLst>
                    <a:gd name="T0" fmla="*/ 96 w 212"/>
                    <a:gd name="T1" fmla="*/ 0 h 95"/>
                    <a:gd name="T2" fmla="*/ 0 w 212"/>
                    <a:gd name="T3" fmla="*/ 0 h 95"/>
                    <a:gd name="T4" fmla="*/ 115 w 212"/>
                    <a:gd name="T5" fmla="*/ 95 h 95"/>
                    <a:gd name="T6" fmla="*/ 212 w 212"/>
                    <a:gd name="T7" fmla="*/ 95 h 95"/>
                    <a:gd name="T8" fmla="*/ 96 w 212"/>
                    <a:gd name="T9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2" h="95">
                      <a:moveTo>
                        <a:pt x="96" y="0"/>
                      </a:moveTo>
                      <a:lnTo>
                        <a:pt x="0" y="0"/>
                      </a:lnTo>
                      <a:lnTo>
                        <a:pt x="115" y="95"/>
                      </a:lnTo>
                      <a:lnTo>
                        <a:pt x="212" y="95"/>
                      </a:lnTo>
                      <a:lnTo>
                        <a:pt x="96" y="0"/>
                      </a:lnTo>
                      <a:close/>
                    </a:path>
                  </a:pathLst>
                </a:custGeom>
                <a:solidFill>
                  <a:srgbClr val="6D181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12" name="Freeform 27"/>
                <p:cNvSpPr>
                  <a:spLocks/>
                </p:cNvSpPr>
                <p:nvPr/>
              </p:nvSpPr>
              <p:spPr bwMode="auto">
                <a:xfrm>
                  <a:off x="1971" y="2548"/>
                  <a:ext cx="205" cy="276"/>
                </a:xfrm>
                <a:custGeom>
                  <a:avLst/>
                  <a:gdLst>
                    <a:gd name="T0" fmla="*/ 0 w 205"/>
                    <a:gd name="T1" fmla="*/ 276 h 276"/>
                    <a:gd name="T2" fmla="*/ 94 w 205"/>
                    <a:gd name="T3" fmla="*/ 276 h 276"/>
                    <a:gd name="T4" fmla="*/ 205 w 205"/>
                    <a:gd name="T5" fmla="*/ 0 h 276"/>
                    <a:gd name="T6" fmla="*/ 111 w 205"/>
                    <a:gd name="T7" fmla="*/ 0 h 276"/>
                    <a:gd name="T8" fmla="*/ 0 w 205"/>
                    <a:gd name="T9" fmla="*/ 276 h 2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5" h="276">
                      <a:moveTo>
                        <a:pt x="0" y="276"/>
                      </a:moveTo>
                      <a:lnTo>
                        <a:pt x="94" y="276"/>
                      </a:lnTo>
                      <a:lnTo>
                        <a:pt x="205" y="0"/>
                      </a:lnTo>
                      <a:lnTo>
                        <a:pt x="111" y="0"/>
                      </a:lnTo>
                      <a:lnTo>
                        <a:pt x="0" y="2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848484"/>
                    </a:gs>
                    <a:gs pos="100000">
                      <a:srgbClr val="CFCFCF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13" name="Freeform 28"/>
                <p:cNvSpPr>
                  <a:spLocks/>
                </p:cNvSpPr>
                <p:nvPr/>
              </p:nvSpPr>
              <p:spPr bwMode="auto">
                <a:xfrm>
                  <a:off x="2065" y="2548"/>
                  <a:ext cx="775" cy="791"/>
                </a:xfrm>
                <a:custGeom>
                  <a:avLst/>
                  <a:gdLst>
                    <a:gd name="T0" fmla="*/ 716 w 775"/>
                    <a:gd name="T1" fmla="*/ 548 h 791"/>
                    <a:gd name="T2" fmla="*/ 709 w 775"/>
                    <a:gd name="T3" fmla="*/ 548 h 791"/>
                    <a:gd name="T4" fmla="*/ 702 w 775"/>
                    <a:gd name="T5" fmla="*/ 550 h 791"/>
                    <a:gd name="T6" fmla="*/ 694 w 775"/>
                    <a:gd name="T7" fmla="*/ 550 h 791"/>
                    <a:gd name="T8" fmla="*/ 687 w 775"/>
                    <a:gd name="T9" fmla="*/ 550 h 791"/>
                    <a:gd name="T10" fmla="*/ 680 w 775"/>
                    <a:gd name="T11" fmla="*/ 550 h 791"/>
                    <a:gd name="T12" fmla="*/ 673 w 775"/>
                    <a:gd name="T13" fmla="*/ 552 h 791"/>
                    <a:gd name="T14" fmla="*/ 666 w 775"/>
                    <a:gd name="T15" fmla="*/ 552 h 791"/>
                    <a:gd name="T16" fmla="*/ 628 w 775"/>
                    <a:gd name="T17" fmla="*/ 550 h 791"/>
                    <a:gd name="T18" fmla="*/ 560 w 775"/>
                    <a:gd name="T19" fmla="*/ 536 h 791"/>
                    <a:gd name="T20" fmla="*/ 496 w 775"/>
                    <a:gd name="T21" fmla="*/ 510 h 791"/>
                    <a:gd name="T22" fmla="*/ 435 w 775"/>
                    <a:gd name="T23" fmla="*/ 472 h 791"/>
                    <a:gd name="T24" fmla="*/ 380 w 775"/>
                    <a:gd name="T25" fmla="*/ 425 h 791"/>
                    <a:gd name="T26" fmla="*/ 333 w 775"/>
                    <a:gd name="T27" fmla="*/ 368 h 791"/>
                    <a:gd name="T28" fmla="*/ 293 w 775"/>
                    <a:gd name="T29" fmla="*/ 302 h 791"/>
                    <a:gd name="T30" fmla="*/ 260 w 775"/>
                    <a:gd name="T31" fmla="*/ 231 h 791"/>
                    <a:gd name="T32" fmla="*/ 319 w 775"/>
                    <a:gd name="T33" fmla="*/ 167 h 791"/>
                    <a:gd name="T34" fmla="*/ 0 w 775"/>
                    <a:gd name="T35" fmla="*/ 276 h 791"/>
                    <a:gd name="T36" fmla="*/ 80 w 775"/>
                    <a:gd name="T37" fmla="*/ 311 h 791"/>
                    <a:gd name="T38" fmla="*/ 125 w 775"/>
                    <a:gd name="T39" fmla="*/ 420 h 791"/>
                    <a:gd name="T40" fmla="*/ 184 w 775"/>
                    <a:gd name="T41" fmla="*/ 517 h 791"/>
                    <a:gd name="T42" fmla="*/ 253 w 775"/>
                    <a:gd name="T43" fmla="*/ 602 h 791"/>
                    <a:gd name="T44" fmla="*/ 331 w 775"/>
                    <a:gd name="T45" fmla="*/ 673 h 791"/>
                    <a:gd name="T46" fmla="*/ 418 w 775"/>
                    <a:gd name="T47" fmla="*/ 729 h 791"/>
                    <a:gd name="T48" fmla="*/ 510 w 775"/>
                    <a:gd name="T49" fmla="*/ 767 h 791"/>
                    <a:gd name="T50" fmla="*/ 612 w 775"/>
                    <a:gd name="T51" fmla="*/ 788 h 791"/>
                    <a:gd name="T52" fmla="*/ 671 w 775"/>
                    <a:gd name="T53" fmla="*/ 791 h 791"/>
                    <a:gd name="T54" fmla="*/ 685 w 775"/>
                    <a:gd name="T55" fmla="*/ 788 h 791"/>
                    <a:gd name="T56" fmla="*/ 699 w 775"/>
                    <a:gd name="T57" fmla="*/ 788 h 791"/>
                    <a:gd name="T58" fmla="*/ 713 w 775"/>
                    <a:gd name="T59" fmla="*/ 788 h 791"/>
                    <a:gd name="T60" fmla="*/ 728 w 775"/>
                    <a:gd name="T61" fmla="*/ 786 h 791"/>
                    <a:gd name="T62" fmla="*/ 742 w 775"/>
                    <a:gd name="T63" fmla="*/ 784 h 791"/>
                    <a:gd name="T64" fmla="*/ 756 w 775"/>
                    <a:gd name="T65" fmla="*/ 781 h 791"/>
                    <a:gd name="T66" fmla="*/ 770 w 775"/>
                    <a:gd name="T67" fmla="*/ 779 h 791"/>
                    <a:gd name="T68" fmla="*/ 643 w 775"/>
                    <a:gd name="T69" fmla="*/ 692 h 7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775" h="791">
                      <a:moveTo>
                        <a:pt x="718" y="548"/>
                      </a:moveTo>
                      <a:lnTo>
                        <a:pt x="716" y="548"/>
                      </a:lnTo>
                      <a:lnTo>
                        <a:pt x="711" y="548"/>
                      </a:lnTo>
                      <a:lnTo>
                        <a:pt x="709" y="548"/>
                      </a:lnTo>
                      <a:lnTo>
                        <a:pt x="704" y="550"/>
                      </a:lnTo>
                      <a:lnTo>
                        <a:pt x="702" y="550"/>
                      </a:lnTo>
                      <a:lnTo>
                        <a:pt x="697" y="550"/>
                      </a:lnTo>
                      <a:lnTo>
                        <a:pt x="694" y="550"/>
                      </a:lnTo>
                      <a:lnTo>
                        <a:pt x="690" y="550"/>
                      </a:lnTo>
                      <a:lnTo>
                        <a:pt x="687" y="550"/>
                      </a:lnTo>
                      <a:lnTo>
                        <a:pt x="683" y="550"/>
                      </a:lnTo>
                      <a:lnTo>
                        <a:pt x="680" y="550"/>
                      </a:lnTo>
                      <a:lnTo>
                        <a:pt x="676" y="552"/>
                      </a:lnTo>
                      <a:lnTo>
                        <a:pt x="673" y="552"/>
                      </a:lnTo>
                      <a:lnTo>
                        <a:pt x="669" y="552"/>
                      </a:lnTo>
                      <a:lnTo>
                        <a:pt x="666" y="552"/>
                      </a:lnTo>
                      <a:lnTo>
                        <a:pt x="664" y="552"/>
                      </a:lnTo>
                      <a:lnTo>
                        <a:pt x="628" y="550"/>
                      </a:lnTo>
                      <a:lnTo>
                        <a:pt x="593" y="545"/>
                      </a:lnTo>
                      <a:lnTo>
                        <a:pt x="560" y="536"/>
                      </a:lnTo>
                      <a:lnTo>
                        <a:pt x="527" y="524"/>
                      </a:lnTo>
                      <a:lnTo>
                        <a:pt x="496" y="510"/>
                      </a:lnTo>
                      <a:lnTo>
                        <a:pt x="465" y="493"/>
                      </a:lnTo>
                      <a:lnTo>
                        <a:pt x="435" y="472"/>
                      </a:lnTo>
                      <a:lnTo>
                        <a:pt x="409" y="451"/>
                      </a:lnTo>
                      <a:lnTo>
                        <a:pt x="380" y="425"/>
                      </a:lnTo>
                      <a:lnTo>
                        <a:pt x="357" y="399"/>
                      </a:lnTo>
                      <a:lnTo>
                        <a:pt x="333" y="368"/>
                      </a:lnTo>
                      <a:lnTo>
                        <a:pt x="312" y="337"/>
                      </a:lnTo>
                      <a:lnTo>
                        <a:pt x="293" y="302"/>
                      </a:lnTo>
                      <a:lnTo>
                        <a:pt x="276" y="267"/>
                      </a:lnTo>
                      <a:lnTo>
                        <a:pt x="260" y="231"/>
                      </a:lnTo>
                      <a:lnTo>
                        <a:pt x="248" y="191"/>
                      </a:lnTo>
                      <a:lnTo>
                        <a:pt x="319" y="167"/>
                      </a:lnTo>
                      <a:lnTo>
                        <a:pt x="111" y="0"/>
                      </a:lnTo>
                      <a:lnTo>
                        <a:pt x="0" y="276"/>
                      </a:lnTo>
                      <a:lnTo>
                        <a:pt x="64" y="255"/>
                      </a:lnTo>
                      <a:lnTo>
                        <a:pt x="80" y="311"/>
                      </a:lnTo>
                      <a:lnTo>
                        <a:pt x="102" y="366"/>
                      </a:lnTo>
                      <a:lnTo>
                        <a:pt x="125" y="420"/>
                      </a:lnTo>
                      <a:lnTo>
                        <a:pt x="154" y="470"/>
                      </a:lnTo>
                      <a:lnTo>
                        <a:pt x="184" y="517"/>
                      </a:lnTo>
                      <a:lnTo>
                        <a:pt x="217" y="559"/>
                      </a:lnTo>
                      <a:lnTo>
                        <a:pt x="253" y="602"/>
                      </a:lnTo>
                      <a:lnTo>
                        <a:pt x="291" y="640"/>
                      </a:lnTo>
                      <a:lnTo>
                        <a:pt x="331" y="673"/>
                      </a:lnTo>
                      <a:lnTo>
                        <a:pt x="373" y="703"/>
                      </a:lnTo>
                      <a:lnTo>
                        <a:pt x="418" y="729"/>
                      </a:lnTo>
                      <a:lnTo>
                        <a:pt x="463" y="751"/>
                      </a:lnTo>
                      <a:lnTo>
                        <a:pt x="510" y="767"/>
                      </a:lnTo>
                      <a:lnTo>
                        <a:pt x="560" y="779"/>
                      </a:lnTo>
                      <a:lnTo>
                        <a:pt x="612" y="788"/>
                      </a:lnTo>
                      <a:lnTo>
                        <a:pt x="664" y="791"/>
                      </a:lnTo>
                      <a:lnTo>
                        <a:pt x="671" y="791"/>
                      </a:lnTo>
                      <a:lnTo>
                        <a:pt x="678" y="791"/>
                      </a:lnTo>
                      <a:lnTo>
                        <a:pt x="685" y="788"/>
                      </a:lnTo>
                      <a:lnTo>
                        <a:pt x="692" y="788"/>
                      </a:lnTo>
                      <a:lnTo>
                        <a:pt x="699" y="788"/>
                      </a:lnTo>
                      <a:lnTo>
                        <a:pt x="706" y="788"/>
                      </a:lnTo>
                      <a:lnTo>
                        <a:pt x="713" y="788"/>
                      </a:lnTo>
                      <a:lnTo>
                        <a:pt x="720" y="786"/>
                      </a:lnTo>
                      <a:lnTo>
                        <a:pt x="728" y="786"/>
                      </a:lnTo>
                      <a:lnTo>
                        <a:pt x="735" y="784"/>
                      </a:lnTo>
                      <a:lnTo>
                        <a:pt x="742" y="784"/>
                      </a:lnTo>
                      <a:lnTo>
                        <a:pt x="749" y="781"/>
                      </a:lnTo>
                      <a:lnTo>
                        <a:pt x="756" y="781"/>
                      </a:lnTo>
                      <a:lnTo>
                        <a:pt x="763" y="779"/>
                      </a:lnTo>
                      <a:lnTo>
                        <a:pt x="770" y="779"/>
                      </a:lnTo>
                      <a:lnTo>
                        <a:pt x="775" y="777"/>
                      </a:lnTo>
                      <a:lnTo>
                        <a:pt x="643" y="692"/>
                      </a:lnTo>
                      <a:lnTo>
                        <a:pt x="718" y="54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>
                        <a:gamma/>
                        <a:shade val="82353"/>
                        <a:invGamma/>
                      </a:srgbClr>
                    </a:gs>
                    <a:gs pos="100000">
                      <a:srgbClr val="C0C0C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14" name="Freeform 29"/>
                <p:cNvSpPr>
                  <a:spLocks/>
                </p:cNvSpPr>
                <p:nvPr/>
              </p:nvSpPr>
              <p:spPr bwMode="auto">
                <a:xfrm>
                  <a:off x="1997" y="1792"/>
                  <a:ext cx="524" cy="893"/>
                </a:xfrm>
                <a:custGeom>
                  <a:avLst/>
                  <a:gdLst>
                    <a:gd name="T0" fmla="*/ 382 w 524"/>
                    <a:gd name="T1" fmla="*/ 24 h 893"/>
                    <a:gd name="T2" fmla="*/ 297 w 524"/>
                    <a:gd name="T3" fmla="*/ 80 h 893"/>
                    <a:gd name="T4" fmla="*/ 219 w 524"/>
                    <a:gd name="T5" fmla="*/ 151 h 893"/>
                    <a:gd name="T6" fmla="*/ 151 w 524"/>
                    <a:gd name="T7" fmla="*/ 239 h 893"/>
                    <a:gd name="T8" fmla="*/ 94 w 524"/>
                    <a:gd name="T9" fmla="*/ 335 h 893"/>
                    <a:gd name="T10" fmla="*/ 49 w 524"/>
                    <a:gd name="T11" fmla="*/ 444 h 893"/>
                    <a:gd name="T12" fmla="*/ 19 w 524"/>
                    <a:gd name="T13" fmla="*/ 562 h 893"/>
                    <a:gd name="T14" fmla="*/ 2 w 524"/>
                    <a:gd name="T15" fmla="*/ 687 h 893"/>
                    <a:gd name="T16" fmla="*/ 0 w 524"/>
                    <a:gd name="T17" fmla="*/ 760 h 893"/>
                    <a:gd name="T18" fmla="*/ 0 w 524"/>
                    <a:gd name="T19" fmla="*/ 779 h 893"/>
                    <a:gd name="T20" fmla="*/ 2 w 524"/>
                    <a:gd name="T21" fmla="*/ 796 h 893"/>
                    <a:gd name="T22" fmla="*/ 2 w 524"/>
                    <a:gd name="T23" fmla="*/ 815 h 893"/>
                    <a:gd name="T24" fmla="*/ 4 w 524"/>
                    <a:gd name="T25" fmla="*/ 831 h 893"/>
                    <a:gd name="T26" fmla="*/ 4 w 524"/>
                    <a:gd name="T27" fmla="*/ 850 h 893"/>
                    <a:gd name="T28" fmla="*/ 7 w 524"/>
                    <a:gd name="T29" fmla="*/ 867 h 893"/>
                    <a:gd name="T30" fmla="*/ 9 w 524"/>
                    <a:gd name="T31" fmla="*/ 883 h 893"/>
                    <a:gd name="T32" fmla="*/ 106 w 524"/>
                    <a:gd name="T33" fmla="*/ 893 h 893"/>
                    <a:gd name="T34" fmla="*/ 104 w 524"/>
                    <a:gd name="T35" fmla="*/ 876 h 893"/>
                    <a:gd name="T36" fmla="*/ 101 w 524"/>
                    <a:gd name="T37" fmla="*/ 857 h 893"/>
                    <a:gd name="T38" fmla="*/ 101 w 524"/>
                    <a:gd name="T39" fmla="*/ 841 h 893"/>
                    <a:gd name="T40" fmla="*/ 99 w 524"/>
                    <a:gd name="T41" fmla="*/ 824 h 893"/>
                    <a:gd name="T42" fmla="*/ 97 w 524"/>
                    <a:gd name="T43" fmla="*/ 805 h 893"/>
                    <a:gd name="T44" fmla="*/ 97 w 524"/>
                    <a:gd name="T45" fmla="*/ 786 h 893"/>
                    <a:gd name="T46" fmla="*/ 97 w 524"/>
                    <a:gd name="T47" fmla="*/ 770 h 893"/>
                    <a:gd name="T48" fmla="*/ 97 w 524"/>
                    <a:gd name="T49" fmla="*/ 751 h 893"/>
                    <a:gd name="T50" fmla="*/ 104 w 524"/>
                    <a:gd name="T51" fmla="*/ 623 h 893"/>
                    <a:gd name="T52" fmla="*/ 127 w 524"/>
                    <a:gd name="T53" fmla="*/ 503 h 893"/>
                    <a:gd name="T54" fmla="*/ 165 w 524"/>
                    <a:gd name="T55" fmla="*/ 390 h 893"/>
                    <a:gd name="T56" fmla="*/ 217 w 524"/>
                    <a:gd name="T57" fmla="*/ 286 h 893"/>
                    <a:gd name="T58" fmla="*/ 278 w 524"/>
                    <a:gd name="T59" fmla="*/ 194 h 893"/>
                    <a:gd name="T60" fmla="*/ 352 w 524"/>
                    <a:gd name="T61" fmla="*/ 113 h 893"/>
                    <a:gd name="T62" fmla="*/ 434 w 524"/>
                    <a:gd name="T63" fmla="*/ 50 h 893"/>
                    <a:gd name="T64" fmla="*/ 524 w 524"/>
                    <a:gd name="T65" fmla="*/ 0 h 8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524" h="893">
                      <a:moveTo>
                        <a:pt x="429" y="0"/>
                      </a:moveTo>
                      <a:lnTo>
                        <a:pt x="382" y="24"/>
                      </a:lnTo>
                      <a:lnTo>
                        <a:pt x="337" y="50"/>
                      </a:lnTo>
                      <a:lnTo>
                        <a:pt x="297" y="80"/>
                      </a:lnTo>
                      <a:lnTo>
                        <a:pt x="257" y="113"/>
                      </a:lnTo>
                      <a:lnTo>
                        <a:pt x="219" y="151"/>
                      </a:lnTo>
                      <a:lnTo>
                        <a:pt x="184" y="194"/>
                      </a:lnTo>
                      <a:lnTo>
                        <a:pt x="151" y="239"/>
                      </a:lnTo>
                      <a:lnTo>
                        <a:pt x="120" y="286"/>
                      </a:lnTo>
                      <a:lnTo>
                        <a:pt x="94" y="335"/>
                      </a:lnTo>
                      <a:lnTo>
                        <a:pt x="71" y="390"/>
                      </a:lnTo>
                      <a:lnTo>
                        <a:pt x="49" y="444"/>
                      </a:lnTo>
                      <a:lnTo>
                        <a:pt x="33" y="503"/>
                      </a:lnTo>
                      <a:lnTo>
                        <a:pt x="19" y="562"/>
                      </a:lnTo>
                      <a:lnTo>
                        <a:pt x="9" y="623"/>
                      </a:lnTo>
                      <a:lnTo>
                        <a:pt x="2" y="687"/>
                      </a:lnTo>
                      <a:lnTo>
                        <a:pt x="0" y="751"/>
                      </a:lnTo>
                      <a:lnTo>
                        <a:pt x="0" y="760"/>
                      </a:lnTo>
                      <a:lnTo>
                        <a:pt x="0" y="770"/>
                      </a:lnTo>
                      <a:lnTo>
                        <a:pt x="0" y="779"/>
                      </a:lnTo>
                      <a:lnTo>
                        <a:pt x="0" y="786"/>
                      </a:lnTo>
                      <a:lnTo>
                        <a:pt x="2" y="796"/>
                      </a:lnTo>
                      <a:lnTo>
                        <a:pt x="2" y="805"/>
                      </a:lnTo>
                      <a:lnTo>
                        <a:pt x="2" y="815"/>
                      </a:lnTo>
                      <a:lnTo>
                        <a:pt x="2" y="824"/>
                      </a:lnTo>
                      <a:lnTo>
                        <a:pt x="4" y="831"/>
                      </a:lnTo>
                      <a:lnTo>
                        <a:pt x="4" y="841"/>
                      </a:lnTo>
                      <a:lnTo>
                        <a:pt x="4" y="850"/>
                      </a:lnTo>
                      <a:lnTo>
                        <a:pt x="7" y="857"/>
                      </a:lnTo>
                      <a:lnTo>
                        <a:pt x="7" y="867"/>
                      </a:lnTo>
                      <a:lnTo>
                        <a:pt x="9" y="876"/>
                      </a:lnTo>
                      <a:lnTo>
                        <a:pt x="9" y="883"/>
                      </a:lnTo>
                      <a:lnTo>
                        <a:pt x="11" y="893"/>
                      </a:lnTo>
                      <a:lnTo>
                        <a:pt x="106" y="893"/>
                      </a:lnTo>
                      <a:lnTo>
                        <a:pt x="106" y="883"/>
                      </a:lnTo>
                      <a:lnTo>
                        <a:pt x="104" y="876"/>
                      </a:lnTo>
                      <a:lnTo>
                        <a:pt x="104" y="867"/>
                      </a:lnTo>
                      <a:lnTo>
                        <a:pt x="101" y="857"/>
                      </a:lnTo>
                      <a:lnTo>
                        <a:pt x="101" y="850"/>
                      </a:lnTo>
                      <a:lnTo>
                        <a:pt x="101" y="841"/>
                      </a:lnTo>
                      <a:lnTo>
                        <a:pt x="99" y="831"/>
                      </a:lnTo>
                      <a:lnTo>
                        <a:pt x="99" y="824"/>
                      </a:lnTo>
                      <a:lnTo>
                        <a:pt x="99" y="815"/>
                      </a:lnTo>
                      <a:lnTo>
                        <a:pt x="97" y="805"/>
                      </a:lnTo>
                      <a:lnTo>
                        <a:pt x="97" y="796"/>
                      </a:lnTo>
                      <a:lnTo>
                        <a:pt x="97" y="786"/>
                      </a:lnTo>
                      <a:lnTo>
                        <a:pt x="97" y="779"/>
                      </a:lnTo>
                      <a:lnTo>
                        <a:pt x="97" y="770"/>
                      </a:lnTo>
                      <a:lnTo>
                        <a:pt x="97" y="760"/>
                      </a:lnTo>
                      <a:lnTo>
                        <a:pt x="97" y="751"/>
                      </a:lnTo>
                      <a:lnTo>
                        <a:pt x="99" y="687"/>
                      </a:lnTo>
                      <a:lnTo>
                        <a:pt x="104" y="623"/>
                      </a:lnTo>
                      <a:lnTo>
                        <a:pt x="113" y="562"/>
                      </a:lnTo>
                      <a:lnTo>
                        <a:pt x="127" y="503"/>
                      </a:lnTo>
                      <a:lnTo>
                        <a:pt x="146" y="444"/>
                      </a:lnTo>
                      <a:lnTo>
                        <a:pt x="165" y="390"/>
                      </a:lnTo>
                      <a:lnTo>
                        <a:pt x="189" y="335"/>
                      </a:lnTo>
                      <a:lnTo>
                        <a:pt x="217" y="286"/>
                      </a:lnTo>
                      <a:lnTo>
                        <a:pt x="245" y="239"/>
                      </a:lnTo>
                      <a:lnTo>
                        <a:pt x="278" y="194"/>
                      </a:lnTo>
                      <a:lnTo>
                        <a:pt x="314" y="151"/>
                      </a:lnTo>
                      <a:lnTo>
                        <a:pt x="352" y="113"/>
                      </a:lnTo>
                      <a:lnTo>
                        <a:pt x="392" y="80"/>
                      </a:lnTo>
                      <a:lnTo>
                        <a:pt x="434" y="50"/>
                      </a:lnTo>
                      <a:lnTo>
                        <a:pt x="479" y="24"/>
                      </a:lnTo>
                      <a:lnTo>
                        <a:pt x="524" y="0"/>
                      </a:lnTo>
                      <a:lnTo>
                        <a:pt x="429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7F1B13"/>
                    </a:gs>
                    <a:gs pos="100000">
                      <a:srgbClr val="DC2F2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15" name="Freeform 32"/>
                <p:cNvSpPr>
                  <a:spLocks/>
                </p:cNvSpPr>
                <p:nvPr/>
              </p:nvSpPr>
              <p:spPr bwMode="auto">
                <a:xfrm>
                  <a:off x="2094" y="1714"/>
                  <a:ext cx="630" cy="971"/>
                </a:xfrm>
                <a:custGeom>
                  <a:avLst/>
                  <a:gdLst>
                    <a:gd name="T0" fmla="*/ 427 w 630"/>
                    <a:gd name="T1" fmla="*/ 78 h 971"/>
                    <a:gd name="T2" fmla="*/ 337 w 630"/>
                    <a:gd name="T3" fmla="*/ 128 h 971"/>
                    <a:gd name="T4" fmla="*/ 255 w 630"/>
                    <a:gd name="T5" fmla="*/ 191 h 971"/>
                    <a:gd name="T6" fmla="*/ 181 w 630"/>
                    <a:gd name="T7" fmla="*/ 272 h 971"/>
                    <a:gd name="T8" fmla="*/ 120 w 630"/>
                    <a:gd name="T9" fmla="*/ 364 h 971"/>
                    <a:gd name="T10" fmla="*/ 68 w 630"/>
                    <a:gd name="T11" fmla="*/ 468 h 971"/>
                    <a:gd name="T12" fmla="*/ 30 w 630"/>
                    <a:gd name="T13" fmla="*/ 581 h 971"/>
                    <a:gd name="T14" fmla="*/ 7 w 630"/>
                    <a:gd name="T15" fmla="*/ 701 h 971"/>
                    <a:gd name="T16" fmla="*/ 0 w 630"/>
                    <a:gd name="T17" fmla="*/ 829 h 971"/>
                    <a:gd name="T18" fmla="*/ 0 w 630"/>
                    <a:gd name="T19" fmla="*/ 848 h 971"/>
                    <a:gd name="T20" fmla="*/ 0 w 630"/>
                    <a:gd name="T21" fmla="*/ 864 h 971"/>
                    <a:gd name="T22" fmla="*/ 0 w 630"/>
                    <a:gd name="T23" fmla="*/ 883 h 971"/>
                    <a:gd name="T24" fmla="*/ 2 w 630"/>
                    <a:gd name="T25" fmla="*/ 902 h 971"/>
                    <a:gd name="T26" fmla="*/ 4 w 630"/>
                    <a:gd name="T27" fmla="*/ 919 h 971"/>
                    <a:gd name="T28" fmla="*/ 4 w 630"/>
                    <a:gd name="T29" fmla="*/ 935 h 971"/>
                    <a:gd name="T30" fmla="*/ 7 w 630"/>
                    <a:gd name="T31" fmla="*/ 954 h 971"/>
                    <a:gd name="T32" fmla="*/ 9 w 630"/>
                    <a:gd name="T33" fmla="*/ 971 h 971"/>
                    <a:gd name="T34" fmla="*/ 193 w 630"/>
                    <a:gd name="T35" fmla="*/ 900 h 971"/>
                    <a:gd name="T36" fmla="*/ 193 w 630"/>
                    <a:gd name="T37" fmla="*/ 890 h 971"/>
                    <a:gd name="T38" fmla="*/ 191 w 630"/>
                    <a:gd name="T39" fmla="*/ 881 h 971"/>
                    <a:gd name="T40" fmla="*/ 191 w 630"/>
                    <a:gd name="T41" fmla="*/ 874 h 971"/>
                    <a:gd name="T42" fmla="*/ 191 w 630"/>
                    <a:gd name="T43" fmla="*/ 864 h 971"/>
                    <a:gd name="T44" fmla="*/ 191 w 630"/>
                    <a:gd name="T45" fmla="*/ 855 h 971"/>
                    <a:gd name="T46" fmla="*/ 188 w 630"/>
                    <a:gd name="T47" fmla="*/ 848 h 971"/>
                    <a:gd name="T48" fmla="*/ 188 w 630"/>
                    <a:gd name="T49" fmla="*/ 838 h 971"/>
                    <a:gd name="T50" fmla="*/ 188 w 630"/>
                    <a:gd name="T51" fmla="*/ 829 h 971"/>
                    <a:gd name="T52" fmla="*/ 196 w 630"/>
                    <a:gd name="T53" fmla="*/ 742 h 971"/>
                    <a:gd name="T54" fmla="*/ 210 w 630"/>
                    <a:gd name="T55" fmla="*/ 659 h 971"/>
                    <a:gd name="T56" fmla="*/ 236 w 630"/>
                    <a:gd name="T57" fmla="*/ 581 h 971"/>
                    <a:gd name="T58" fmla="*/ 271 w 630"/>
                    <a:gd name="T59" fmla="*/ 510 h 971"/>
                    <a:gd name="T60" fmla="*/ 311 w 630"/>
                    <a:gd name="T61" fmla="*/ 446 h 971"/>
                    <a:gd name="T62" fmla="*/ 361 w 630"/>
                    <a:gd name="T63" fmla="*/ 390 h 971"/>
                    <a:gd name="T64" fmla="*/ 415 w 630"/>
                    <a:gd name="T65" fmla="*/ 345 h 971"/>
                    <a:gd name="T66" fmla="*/ 477 w 630"/>
                    <a:gd name="T67" fmla="*/ 309 h 971"/>
                    <a:gd name="T68" fmla="*/ 630 w 630"/>
                    <a:gd name="T69" fmla="*/ 139 h 9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30" h="971">
                      <a:moveTo>
                        <a:pt x="410" y="0"/>
                      </a:moveTo>
                      <a:lnTo>
                        <a:pt x="427" y="78"/>
                      </a:lnTo>
                      <a:lnTo>
                        <a:pt x="382" y="102"/>
                      </a:lnTo>
                      <a:lnTo>
                        <a:pt x="337" y="128"/>
                      </a:lnTo>
                      <a:lnTo>
                        <a:pt x="295" y="158"/>
                      </a:lnTo>
                      <a:lnTo>
                        <a:pt x="255" y="191"/>
                      </a:lnTo>
                      <a:lnTo>
                        <a:pt x="217" y="229"/>
                      </a:lnTo>
                      <a:lnTo>
                        <a:pt x="181" y="272"/>
                      </a:lnTo>
                      <a:lnTo>
                        <a:pt x="148" y="317"/>
                      </a:lnTo>
                      <a:lnTo>
                        <a:pt x="120" y="364"/>
                      </a:lnTo>
                      <a:lnTo>
                        <a:pt x="92" y="413"/>
                      </a:lnTo>
                      <a:lnTo>
                        <a:pt x="68" y="468"/>
                      </a:lnTo>
                      <a:lnTo>
                        <a:pt x="49" y="522"/>
                      </a:lnTo>
                      <a:lnTo>
                        <a:pt x="30" y="581"/>
                      </a:lnTo>
                      <a:lnTo>
                        <a:pt x="16" y="640"/>
                      </a:lnTo>
                      <a:lnTo>
                        <a:pt x="7" y="701"/>
                      </a:lnTo>
                      <a:lnTo>
                        <a:pt x="2" y="765"/>
                      </a:lnTo>
                      <a:lnTo>
                        <a:pt x="0" y="829"/>
                      </a:lnTo>
                      <a:lnTo>
                        <a:pt x="0" y="838"/>
                      </a:lnTo>
                      <a:lnTo>
                        <a:pt x="0" y="848"/>
                      </a:lnTo>
                      <a:lnTo>
                        <a:pt x="0" y="857"/>
                      </a:lnTo>
                      <a:lnTo>
                        <a:pt x="0" y="864"/>
                      </a:lnTo>
                      <a:lnTo>
                        <a:pt x="0" y="874"/>
                      </a:lnTo>
                      <a:lnTo>
                        <a:pt x="0" y="883"/>
                      </a:lnTo>
                      <a:lnTo>
                        <a:pt x="2" y="893"/>
                      </a:lnTo>
                      <a:lnTo>
                        <a:pt x="2" y="902"/>
                      </a:lnTo>
                      <a:lnTo>
                        <a:pt x="2" y="909"/>
                      </a:lnTo>
                      <a:lnTo>
                        <a:pt x="4" y="919"/>
                      </a:lnTo>
                      <a:lnTo>
                        <a:pt x="4" y="928"/>
                      </a:lnTo>
                      <a:lnTo>
                        <a:pt x="4" y="935"/>
                      </a:lnTo>
                      <a:lnTo>
                        <a:pt x="7" y="945"/>
                      </a:lnTo>
                      <a:lnTo>
                        <a:pt x="7" y="954"/>
                      </a:lnTo>
                      <a:lnTo>
                        <a:pt x="9" y="961"/>
                      </a:lnTo>
                      <a:lnTo>
                        <a:pt x="9" y="971"/>
                      </a:lnTo>
                      <a:lnTo>
                        <a:pt x="77" y="805"/>
                      </a:lnTo>
                      <a:lnTo>
                        <a:pt x="193" y="900"/>
                      </a:lnTo>
                      <a:lnTo>
                        <a:pt x="193" y="895"/>
                      </a:lnTo>
                      <a:lnTo>
                        <a:pt x="193" y="890"/>
                      </a:lnTo>
                      <a:lnTo>
                        <a:pt x="191" y="886"/>
                      </a:lnTo>
                      <a:lnTo>
                        <a:pt x="191" y="881"/>
                      </a:lnTo>
                      <a:lnTo>
                        <a:pt x="191" y="879"/>
                      </a:lnTo>
                      <a:lnTo>
                        <a:pt x="191" y="874"/>
                      </a:lnTo>
                      <a:lnTo>
                        <a:pt x="191" y="869"/>
                      </a:lnTo>
                      <a:lnTo>
                        <a:pt x="191" y="864"/>
                      </a:lnTo>
                      <a:lnTo>
                        <a:pt x="191" y="860"/>
                      </a:lnTo>
                      <a:lnTo>
                        <a:pt x="191" y="855"/>
                      </a:lnTo>
                      <a:lnTo>
                        <a:pt x="191" y="850"/>
                      </a:lnTo>
                      <a:lnTo>
                        <a:pt x="188" y="848"/>
                      </a:lnTo>
                      <a:lnTo>
                        <a:pt x="188" y="843"/>
                      </a:lnTo>
                      <a:lnTo>
                        <a:pt x="188" y="838"/>
                      </a:lnTo>
                      <a:lnTo>
                        <a:pt x="188" y="834"/>
                      </a:lnTo>
                      <a:lnTo>
                        <a:pt x="188" y="829"/>
                      </a:lnTo>
                      <a:lnTo>
                        <a:pt x="191" y="784"/>
                      </a:lnTo>
                      <a:lnTo>
                        <a:pt x="196" y="742"/>
                      </a:lnTo>
                      <a:lnTo>
                        <a:pt x="200" y="699"/>
                      </a:lnTo>
                      <a:lnTo>
                        <a:pt x="210" y="659"/>
                      </a:lnTo>
                      <a:lnTo>
                        <a:pt x="221" y="619"/>
                      </a:lnTo>
                      <a:lnTo>
                        <a:pt x="236" y="581"/>
                      </a:lnTo>
                      <a:lnTo>
                        <a:pt x="252" y="546"/>
                      </a:lnTo>
                      <a:lnTo>
                        <a:pt x="271" y="510"/>
                      </a:lnTo>
                      <a:lnTo>
                        <a:pt x="290" y="477"/>
                      </a:lnTo>
                      <a:lnTo>
                        <a:pt x="311" y="446"/>
                      </a:lnTo>
                      <a:lnTo>
                        <a:pt x="335" y="418"/>
                      </a:lnTo>
                      <a:lnTo>
                        <a:pt x="361" y="390"/>
                      </a:lnTo>
                      <a:lnTo>
                        <a:pt x="387" y="366"/>
                      </a:lnTo>
                      <a:lnTo>
                        <a:pt x="415" y="345"/>
                      </a:lnTo>
                      <a:lnTo>
                        <a:pt x="446" y="326"/>
                      </a:lnTo>
                      <a:lnTo>
                        <a:pt x="477" y="309"/>
                      </a:lnTo>
                      <a:lnTo>
                        <a:pt x="495" y="399"/>
                      </a:lnTo>
                      <a:lnTo>
                        <a:pt x="630" y="139"/>
                      </a:lnTo>
                      <a:lnTo>
                        <a:pt x="410" y="0"/>
                      </a:lnTo>
                      <a:close/>
                    </a:path>
                  </a:pathLst>
                </a:custGeom>
                <a:solidFill>
                  <a:srgbClr val="7F1B1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16" name="Freeform 33"/>
                <p:cNvSpPr>
                  <a:spLocks/>
                </p:cNvSpPr>
                <p:nvPr/>
              </p:nvSpPr>
              <p:spPr bwMode="auto">
                <a:xfrm>
                  <a:off x="2632" y="3096"/>
                  <a:ext cx="151" cy="4"/>
                </a:xfrm>
                <a:custGeom>
                  <a:avLst/>
                  <a:gdLst>
                    <a:gd name="T0" fmla="*/ 57 w 151"/>
                    <a:gd name="T1" fmla="*/ 0 h 4"/>
                    <a:gd name="T2" fmla="*/ 52 w 151"/>
                    <a:gd name="T3" fmla="*/ 0 h 4"/>
                    <a:gd name="T4" fmla="*/ 50 w 151"/>
                    <a:gd name="T5" fmla="*/ 0 h 4"/>
                    <a:gd name="T6" fmla="*/ 45 w 151"/>
                    <a:gd name="T7" fmla="*/ 0 h 4"/>
                    <a:gd name="T8" fmla="*/ 42 w 151"/>
                    <a:gd name="T9" fmla="*/ 2 h 4"/>
                    <a:gd name="T10" fmla="*/ 38 w 151"/>
                    <a:gd name="T11" fmla="*/ 2 h 4"/>
                    <a:gd name="T12" fmla="*/ 35 w 151"/>
                    <a:gd name="T13" fmla="*/ 2 h 4"/>
                    <a:gd name="T14" fmla="*/ 31 w 151"/>
                    <a:gd name="T15" fmla="*/ 2 h 4"/>
                    <a:gd name="T16" fmla="*/ 28 w 151"/>
                    <a:gd name="T17" fmla="*/ 2 h 4"/>
                    <a:gd name="T18" fmla="*/ 24 w 151"/>
                    <a:gd name="T19" fmla="*/ 2 h 4"/>
                    <a:gd name="T20" fmla="*/ 21 w 151"/>
                    <a:gd name="T21" fmla="*/ 2 h 4"/>
                    <a:gd name="T22" fmla="*/ 16 w 151"/>
                    <a:gd name="T23" fmla="*/ 2 h 4"/>
                    <a:gd name="T24" fmla="*/ 14 w 151"/>
                    <a:gd name="T25" fmla="*/ 4 h 4"/>
                    <a:gd name="T26" fmla="*/ 9 w 151"/>
                    <a:gd name="T27" fmla="*/ 4 h 4"/>
                    <a:gd name="T28" fmla="*/ 7 w 151"/>
                    <a:gd name="T29" fmla="*/ 4 h 4"/>
                    <a:gd name="T30" fmla="*/ 2 w 151"/>
                    <a:gd name="T31" fmla="*/ 4 h 4"/>
                    <a:gd name="T32" fmla="*/ 0 w 151"/>
                    <a:gd name="T33" fmla="*/ 4 h 4"/>
                    <a:gd name="T34" fmla="*/ 97 w 151"/>
                    <a:gd name="T35" fmla="*/ 4 h 4"/>
                    <a:gd name="T36" fmla="*/ 99 w 151"/>
                    <a:gd name="T37" fmla="*/ 4 h 4"/>
                    <a:gd name="T38" fmla="*/ 102 w 151"/>
                    <a:gd name="T39" fmla="*/ 4 h 4"/>
                    <a:gd name="T40" fmla="*/ 106 w 151"/>
                    <a:gd name="T41" fmla="*/ 4 h 4"/>
                    <a:gd name="T42" fmla="*/ 109 w 151"/>
                    <a:gd name="T43" fmla="*/ 4 h 4"/>
                    <a:gd name="T44" fmla="*/ 113 w 151"/>
                    <a:gd name="T45" fmla="*/ 2 h 4"/>
                    <a:gd name="T46" fmla="*/ 116 w 151"/>
                    <a:gd name="T47" fmla="*/ 2 h 4"/>
                    <a:gd name="T48" fmla="*/ 120 w 151"/>
                    <a:gd name="T49" fmla="*/ 2 h 4"/>
                    <a:gd name="T50" fmla="*/ 123 w 151"/>
                    <a:gd name="T51" fmla="*/ 2 h 4"/>
                    <a:gd name="T52" fmla="*/ 127 w 151"/>
                    <a:gd name="T53" fmla="*/ 2 h 4"/>
                    <a:gd name="T54" fmla="*/ 130 w 151"/>
                    <a:gd name="T55" fmla="*/ 2 h 4"/>
                    <a:gd name="T56" fmla="*/ 135 w 151"/>
                    <a:gd name="T57" fmla="*/ 2 h 4"/>
                    <a:gd name="T58" fmla="*/ 137 w 151"/>
                    <a:gd name="T59" fmla="*/ 2 h 4"/>
                    <a:gd name="T60" fmla="*/ 142 w 151"/>
                    <a:gd name="T61" fmla="*/ 0 h 4"/>
                    <a:gd name="T62" fmla="*/ 144 w 151"/>
                    <a:gd name="T63" fmla="*/ 0 h 4"/>
                    <a:gd name="T64" fmla="*/ 149 w 151"/>
                    <a:gd name="T65" fmla="*/ 0 h 4"/>
                    <a:gd name="T66" fmla="*/ 151 w 151"/>
                    <a:gd name="T67" fmla="*/ 0 h 4"/>
                    <a:gd name="T68" fmla="*/ 57 w 151"/>
                    <a:gd name="T6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51" h="4">
                      <a:moveTo>
                        <a:pt x="57" y="0"/>
                      </a:moveTo>
                      <a:lnTo>
                        <a:pt x="52" y="0"/>
                      </a:lnTo>
                      <a:lnTo>
                        <a:pt x="50" y="0"/>
                      </a:lnTo>
                      <a:lnTo>
                        <a:pt x="45" y="0"/>
                      </a:lnTo>
                      <a:lnTo>
                        <a:pt x="42" y="2"/>
                      </a:lnTo>
                      <a:lnTo>
                        <a:pt x="38" y="2"/>
                      </a:lnTo>
                      <a:lnTo>
                        <a:pt x="35" y="2"/>
                      </a:lnTo>
                      <a:lnTo>
                        <a:pt x="31" y="2"/>
                      </a:lnTo>
                      <a:lnTo>
                        <a:pt x="28" y="2"/>
                      </a:lnTo>
                      <a:lnTo>
                        <a:pt x="24" y="2"/>
                      </a:lnTo>
                      <a:lnTo>
                        <a:pt x="21" y="2"/>
                      </a:lnTo>
                      <a:lnTo>
                        <a:pt x="16" y="2"/>
                      </a:lnTo>
                      <a:lnTo>
                        <a:pt x="14" y="4"/>
                      </a:lnTo>
                      <a:lnTo>
                        <a:pt x="9" y="4"/>
                      </a:lnTo>
                      <a:lnTo>
                        <a:pt x="7" y="4"/>
                      </a:lnTo>
                      <a:lnTo>
                        <a:pt x="2" y="4"/>
                      </a:lnTo>
                      <a:lnTo>
                        <a:pt x="0" y="4"/>
                      </a:lnTo>
                      <a:lnTo>
                        <a:pt x="97" y="4"/>
                      </a:lnTo>
                      <a:lnTo>
                        <a:pt x="99" y="4"/>
                      </a:lnTo>
                      <a:lnTo>
                        <a:pt x="102" y="4"/>
                      </a:lnTo>
                      <a:lnTo>
                        <a:pt x="106" y="4"/>
                      </a:lnTo>
                      <a:lnTo>
                        <a:pt x="109" y="4"/>
                      </a:lnTo>
                      <a:lnTo>
                        <a:pt x="113" y="2"/>
                      </a:lnTo>
                      <a:lnTo>
                        <a:pt x="116" y="2"/>
                      </a:lnTo>
                      <a:lnTo>
                        <a:pt x="120" y="2"/>
                      </a:lnTo>
                      <a:lnTo>
                        <a:pt x="123" y="2"/>
                      </a:lnTo>
                      <a:lnTo>
                        <a:pt x="127" y="2"/>
                      </a:lnTo>
                      <a:lnTo>
                        <a:pt x="130" y="2"/>
                      </a:lnTo>
                      <a:lnTo>
                        <a:pt x="135" y="2"/>
                      </a:lnTo>
                      <a:lnTo>
                        <a:pt x="137" y="2"/>
                      </a:lnTo>
                      <a:lnTo>
                        <a:pt x="142" y="0"/>
                      </a:lnTo>
                      <a:lnTo>
                        <a:pt x="144" y="0"/>
                      </a:lnTo>
                      <a:lnTo>
                        <a:pt x="149" y="0"/>
                      </a:lnTo>
                      <a:lnTo>
                        <a:pt x="151" y="0"/>
                      </a:lnTo>
                      <a:lnTo>
                        <a:pt x="57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C0C0C0">
                        <a:gamma/>
                        <a:shade val="82353"/>
                        <a:invGamma/>
                      </a:srgbClr>
                    </a:gs>
                    <a:gs pos="100000">
                      <a:srgbClr val="C0C0C0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17" name="WordArt 39"/>
                <p:cNvSpPr>
                  <a:spLocks noChangeArrowheads="1" noChangeShapeType="1" noTextEdit="1"/>
                </p:cNvSpPr>
                <p:nvPr/>
              </p:nvSpPr>
              <p:spPr bwMode="auto">
                <a:xfrm rot="-25028824">
                  <a:off x="2137" y="2012"/>
                  <a:ext cx="797" cy="587"/>
                </a:xfrm>
                <a:prstGeom prst="rect">
                  <a:avLst/>
                </a:prstGeom>
                <a:extLst>
                  <a:ext uri="{AF507438-7753-43E0-B8FC-AC1667EBCBE1}">
                    <a14:hiddenEffects xmlns:a14="http://schemas.microsoft.com/office/drawing/2010/main">
                      <a:effectLst/>
                    </a14:hiddenEffects>
                  </a:ext>
                </a:extLst>
              </p:spPr>
              <p:txBody>
                <a:bodyPr spcFirstLastPara="1" wrap="none" fromWordArt="1">
                  <a:prstTxWarp prst="textArchUp">
                    <a:avLst>
                      <a:gd name="adj" fmla="val 12786848"/>
                    </a:avLst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0" i="0" u="none" strike="noStrike" kern="10" cap="none" spc="-60" normalizeH="0" baseline="0" noProof="0" smtClean="0">
                      <a:ln w="3810">
                        <a:solidFill>
                          <a:srgbClr val="FFFFFF"/>
                        </a:solidFill>
                        <a:round/>
                        <a:headEnd/>
                        <a:tailEnd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宋体"/>
                      <a:ea typeface="宋体"/>
                    </a:rPr>
                    <a:t>Add text in here</a:t>
                  </a:r>
                  <a:endParaRPr kumimoji="0" lang="zh-CN" altLang="en-US" sz="1200" b="0" i="0" u="none" strike="noStrike" kern="10" cap="none" spc="-60" normalizeH="0" baseline="0" noProof="0" smtClean="0">
                    <a:ln w="3810">
                      <a:solidFill>
                        <a:srgbClr val="FFFFFF"/>
                      </a:solidFill>
                      <a:round/>
                      <a:headEnd/>
                      <a:tailEnd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宋体"/>
                    <a:ea typeface="宋体"/>
                  </a:endParaRPr>
                </a:p>
              </p:txBody>
            </p:sp>
            <p:sp>
              <p:nvSpPr>
                <p:cNvPr id="218" name="WordArt 40"/>
                <p:cNvSpPr>
                  <a:spLocks noChangeArrowheads="1" noChangeShapeType="1" noTextEdit="1"/>
                </p:cNvSpPr>
                <p:nvPr/>
              </p:nvSpPr>
              <p:spPr bwMode="auto">
                <a:xfrm rot="34939255">
                  <a:off x="2169" y="2561"/>
                  <a:ext cx="797" cy="587"/>
                </a:xfrm>
                <a:prstGeom prst="rect">
                  <a:avLst/>
                </a:prstGeom>
                <a:extLst>
                  <a:ext uri="{AF507438-7753-43E0-B8FC-AC1667EBCBE1}">
                    <a14:hiddenEffects xmlns:a14="http://schemas.microsoft.com/office/drawing/2010/main">
                      <a:effectLst/>
                    </a14:hiddenEffects>
                  </a:ext>
                </a:extLst>
              </p:spPr>
              <p:txBody>
                <a:bodyPr spcFirstLastPara="1" wrap="none" fromWordArt="1">
                  <a:prstTxWarp prst="textArchUp">
                    <a:avLst>
                      <a:gd name="adj" fmla="val 12786848"/>
                    </a:avLst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0" i="0" u="none" strike="noStrike" kern="10" cap="none" spc="-60" normalizeH="0" baseline="0" noProof="0" smtClean="0">
                      <a:ln w="3810">
                        <a:solidFill>
                          <a:srgbClr val="FFFFFF"/>
                        </a:solidFill>
                        <a:round/>
                        <a:headEnd/>
                        <a:tailEnd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宋体"/>
                      <a:ea typeface="宋体"/>
                    </a:rPr>
                    <a:t>Add text in here</a:t>
                  </a:r>
                  <a:endParaRPr kumimoji="0" lang="zh-CN" altLang="en-US" sz="1200" b="0" i="0" u="none" strike="noStrike" kern="10" cap="none" spc="-60" normalizeH="0" baseline="0" noProof="0" smtClean="0">
                    <a:ln w="3810">
                      <a:solidFill>
                        <a:srgbClr val="FFFFFF"/>
                      </a:solidFill>
                      <a:round/>
                      <a:headEnd/>
                      <a:tailEnd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宋体"/>
                    <a:ea typeface="宋体"/>
                  </a:endParaRPr>
                </a:p>
              </p:txBody>
            </p:sp>
            <p:sp>
              <p:nvSpPr>
                <p:cNvPr id="219" name="WordArt 41"/>
                <p:cNvSpPr>
                  <a:spLocks noChangeArrowheads="1" noChangeShapeType="1" noTextEdit="1"/>
                </p:cNvSpPr>
                <p:nvPr/>
              </p:nvSpPr>
              <p:spPr bwMode="auto">
                <a:xfrm rot="28721964">
                  <a:off x="2536" y="2497"/>
                  <a:ext cx="797" cy="587"/>
                </a:xfrm>
                <a:prstGeom prst="rect">
                  <a:avLst/>
                </a:prstGeom>
                <a:extLst>
                  <a:ext uri="{AF507438-7753-43E0-B8FC-AC1667EBCBE1}">
                    <a14:hiddenEffects xmlns:a14="http://schemas.microsoft.com/office/drawing/2010/main">
                      <a:effectLst/>
                    </a14:hiddenEffects>
                  </a:ext>
                </a:extLst>
              </p:spPr>
              <p:txBody>
                <a:bodyPr spcFirstLastPara="1" wrap="none" fromWordArt="1">
                  <a:prstTxWarp prst="textArchUp">
                    <a:avLst>
                      <a:gd name="adj" fmla="val 12786848"/>
                    </a:avLst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0" i="0" u="none" strike="noStrike" kern="10" cap="none" spc="-60" normalizeH="0" baseline="0" noProof="0" smtClean="0">
                      <a:ln w="3810">
                        <a:solidFill>
                          <a:srgbClr val="FFFFFF"/>
                        </a:solidFill>
                        <a:round/>
                        <a:headEnd/>
                        <a:tailEnd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宋体"/>
                      <a:ea typeface="宋体"/>
                    </a:rPr>
                    <a:t>Add text in here</a:t>
                  </a:r>
                  <a:endParaRPr kumimoji="0" lang="zh-CN" altLang="en-US" sz="1200" b="0" i="0" u="none" strike="noStrike" kern="10" cap="none" spc="-60" normalizeH="0" baseline="0" noProof="0" smtClean="0">
                    <a:ln w="3810">
                      <a:solidFill>
                        <a:srgbClr val="FFFFFF"/>
                      </a:solidFill>
                      <a:round/>
                      <a:headEnd/>
                      <a:tailEnd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宋体"/>
                    <a:ea typeface="宋体"/>
                  </a:endParaRPr>
                </a:p>
              </p:txBody>
            </p:sp>
            <p:sp>
              <p:nvSpPr>
                <p:cNvPr id="220" name="WordArt 42"/>
                <p:cNvSpPr>
                  <a:spLocks noChangeArrowheads="1" noChangeShapeType="1" noTextEdit="1"/>
                </p:cNvSpPr>
                <p:nvPr/>
              </p:nvSpPr>
              <p:spPr bwMode="auto">
                <a:xfrm rot="-18955085">
                  <a:off x="2473" y="1937"/>
                  <a:ext cx="797" cy="587"/>
                </a:xfrm>
                <a:prstGeom prst="rect">
                  <a:avLst/>
                </a:prstGeom>
                <a:extLst>
                  <a:ext uri="{AF507438-7753-43E0-B8FC-AC1667EBCBE1}">
                    <a14:hiddenEffects xmlns:a14="http://schemas.microsoft.com/office/drawing/2010/main">
                      <a:effectLst/>
                    </a14:hiddenEffects>
                  </a:ext>
                </a:extLst>
              </p:spPr>
              <p:txBody>
                <a:bodyPr spcFirstLastPara="1" wrap="none" fromWordArt="1">
                  <a:prstTxWarp prst="textArchUp">
                    <a:avLst>
                      <a:gd name="adj" fmla="val 12786848"/>
                    </a:avLst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0" i="0" u="none" strike="noStrike" kern="10" cap="none" spc="-60" normalizeH="0" baseline="0" noProof="0" smtClean="0">
                      <a:ln w="3810">
                        <a:solidFill>
                          <a:srgbClr val="FFFFFF"/>
                        </a:solidFill>
                        <a:round/>
                        <a:headEnd/>
                        <a:tailEnd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宋体"/>
                      <a:ea typeface="宋体"/>
                    </a:rPr>
                    <a:t>Add text in here</a:t>
                  </a:r>
                  <a:endParaRPr kumimoji="0" lang="zh-CN" altLang="en-US" sz="1200" b="0" i="0" u="none" strike="noStrike" kern="10" cap="none" spc="-60" normalizeH="0" baseline="0" noProof="0" smtClean="0">
                    <a:ln w="3810">
                      <a:solidFill>
                        <a:srgbClr val="FFFFFF"/>
                      </a:solidFill>
                      <a:round/>
                      <a:headEnd/>
                      <a:tailEnd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宋体"/>
                    <a:ea typeface="宋体"/>
                  </a:endParaRPr>
                </a:p>
              </p:txBody>
            </p:sp>
            <p:sp>
              <p:nvSpPr>
                <p:cNvPr id="221" name="Text Box 43"/>
                <p:cNvSpPr txBox="1">
                  <a:spLocks noChangeArrowheads="1"/>
                </p:cNvSpPr>
                <p:nvPr/>
              </p:nvSpPr>
              <p:spPr bwMode="auto">
                <a:xfrm>
                  <a:off x="2311" y="2312"/>
                  <a:ext cx="851" cy="19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3B3B3B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0" algn="ctr">
                      <a:solidFill>
                        <a:schemeClr val="bg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4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</a:rPr>
                    <a:t>  Text here</a:t>
                  </a:r>
                </a:p>
              </p:txBody>
            </p:sp>
            <p:sp>
              <p:nvSpPr>
                <p:cNvPr id="222" name="Text Box 44"/>
                <p:cNvSpPr txBox="1">
                  <a:spLocks noChangeArrowheads="1"/>
                </p:cNvSpPr>
                <p:nvPr/>
              </p:nvSpPr>
              <p:spPr bwMode="auto">
                <a:xfrm>
                  <a:off x="2283" y="2581"/>
                  <a:ext cx="851" cy="19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3B3B3B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0" algn="ctr">
                      <a:solidFill>
                        <a:schemeClr val="bg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4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</a:rPr>
                    <a:t>  Text here</a:t>
                  </a:r>
                </a:p>
              </p:txBody>
            </p:sp>
          </p:grpSp>
        </p:grpSp>
        <p:grpSp>
          <p:nvGrpSpPr>
            <p:cNvPr id="184" name="Group 54"/>
            <p:cNvGrpSpPr>
              <a:grpSpLocks/>
            </p:cNvGrpSpPr>
            <p:nvPr/>
          </p:nvGrpSpPr>
          <p:grpSpPr bwMode="auto">
            <a:xfrm>
              <a:off x="-74" y="1788"/>
              <a:ext cx="1926" cy="2116"/>
              <a:chOff x="-74" y="1644"/>
              <a:chExt cx="1926" cy="2116"/>
            </a:xfrm>
          </p:grpSpPr>
          <p:sp>
            <p:nvSpPr>
              <p:cNvPr id="189" name="Oval 53"/>
              <p:cNvSpPr>
                <a:spLocks noChangeArrowheads="1"/>
              </p:cNvSpPr>
              <p:nvPr/>
            </p:nvSpPr>
            <p:spPr bwMode="auto">
              <a:xfrm>
                <a:off x="-74" y="3351"/>
                <a:ext cx="1926" cy="409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62000"/>
                    </a:srgbClr>
                  </a:gs>
                  <a:gs pos="100000">
                    <a:srgbClr val="3A3A3A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0" name="AutoShape 49"/>
              <p:cNvSpPr>
                <a:spLocks noChangeArrowheads="1"/>
              </p:cNvSpPr>
              <p:nvPr/>
            </p:nvSpPr>
            <p:spPr bwMode="auto">
              <a:xfrm>
                <a:off x="272" y="1644"/>
                <a:ext cx="1261" cy="1848"/>
              </a:xfrm>
              <a:prstGeom prst="roundRect">
                <a:avLst>
                  <a:gd name="adj" fmla="val 16667"/>
                </a:avLst>
              </a:prstGeom>
              <a:solidFill>
                <a:srgbClr val="808080">
                  <a:alpha val="61000"/>
                </a:srgbClr>
              </a:solidFill>
              <a:ln w="12700" algn="ctr">
                <a:solidFill>
                  <a:srgbClr val="FFFF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kx="3284103" algn="bl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1" name="Text Box 50"/>
              <p:cNvSpPr txBox="1">
                <a:spLocks noChangeArrowheads="1"/>
              </p:cNvSpPr>
              <p:nvPr/>
            </p:nvSpPr>
            <p:spPr bwMode="auto">
              <a:xfrm>
                <a:off x="392" y="1761"/>
                <a:ext cx="1269" cy="15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l" defTabSz="914400" eaLnBrk="1" fontAlgn="auto" latinLnBrk="0" hangingPunct="1">
                  <a:lnSpc>
                    <a:spcPct val="5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B12528"/>
                    </a:solidFill>
                    <a:effectLst/>
                    <a:uLnTx/>
                    <a:uFillTx/>
                  </a:rPr>
                  <a:t>Add text here</a:t>
                </a:r>
              </a:p>
              <a:p>
                <a:pPr marL="0" marR="0" lvl="0" indent="0" algn="l" defTabSz="914400" eaLnBrk="1" fontAlgn="auto" latinLnBrk="0" hangingPunct="1">
                  <a:lnSpc>
                    <a:spcPct val="5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Add text  in here</a:t>
                </a:r>
              </a:p>
              <a:p>
                <a:pPr marL="0" marR="0" lvl="0" indent="0" algn="l" defTabSz="914400" eaLnBrk="1" fontAlgn="auto" latinLnBrk="0" hangingPunct="1">
                  <a:lnSpc>
                    <a:spcPct val="5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Add text  in here</a:t>
                </a:r>
              </a:p>
              <a:p>
                <a:pPr marL="0" marR="0" lvl="0" indent="0" algn="l" defTabSz="914400" eaLnBrk="1" fontAlgn="auto" latinLnBrk="0" hangingPunct="1">
                  <a:lnSpc>
                    <a:spcPct val="5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Add text  in here</a:t>
                </a:r>
              </a:p>
              <a:p>
                <a:pPr marL="0" marR="0" lvl="0" indent="0" algn="l" defTabSz="914400" eaLnBrk="1" fontAlgn="auto" latinLnBrk="0" hangingPunct="1">
                  <a:lnSpc>
                    <a:spcPct val="5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B12528"/>
                    </a:solidFill>
                    <a:effectLst/>
                    <a:uLnTx/>
                    <a:uFillTx/>
                  </a:rPr>
                  <a:t>Add text</a:t>
                </a:r>
              </a:p>
              <a:p>
                <a:pPr marL="0" marR="0" lvl="0" indent="0" algn="l" defTabSz="914400" eaLnBrk="1" fontAlgn="auto" latinLnBrk="0" hangingPunct="1">
                  <a:lnSpc>
                    <a:spcPct val="5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Add text in here</a:t>
                </a:r>
              </a:p>
              <a:p>
                <a:pPr marL="0" marR="0" lvl="0" indent="0" algn="l" defTabSz="914400" eaLnBrk="1" fontAlgn="auto" latinLnBrk="0" hangingPunct="1">
                  <a:lnSpc>
                    <a:spcPct val="5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Add text in here</a:t>
                </a:r>
              </a:p>
              <a:p>
                <a:pPr marL="0" marR="0" lvl="0" indent="0" algn="l" defTabSz="914400" eaLnBrk="1" fontAlgn="auto" latinLnBrk="0" hangingPunct="1">
                  <a:lnSpc>
                    <a:spcPct val="5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B12528"/>
                    </a:solidFill>
                    <a:effectLst/>
                    <a:uLnTx/>
                    <a:uFillTx/>
                  </a:rPr>
                  <a:t>Add text here</a:t>
                </a:r>
              </a:p>
              <a:p>
                <a:pPr marL="0" marR="0" lvl="0" indent="0" algn="l" defTabSz="914400" eaLnBrk="1" fontAlgn="auto" latinLnBrk="0" hangingPunct="1">
                  <a:lnSpc>
                    <a:spcPct val="5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B12528"/>
                    </a:solidFill>
                    <a:effectLst/>
                    <a:uLnTx/>
                    <a:uFillTx/>
                  </a:rPr>
                  <a:t>Add text in here</a:t>
                </a:r>
              </a:p>
              <a:p>
                <a:pPr marL="0" marR="0" lvl="0" indent="0" algn="l" defTabSz="914400" eaLnBrk="1" fontAlgn="auto" latinLnBrk="0" hangingPunct="1">
                  <a:lnSpc>
                    <a:spcPct val="5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Add text in here too</a:t>
                </a:r>
              </a:p>
              <a:p>
                <a:pPr marL="0" marR="0" lvl="0" indent="0" algn="l" defTabSz="914400" eaLnBrk="1" fontAlgn="auto" latinLnBrk="0" hangingPunct="1">
                  <a:lnSpc>
                    <a:spcPct val="5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Add text in here too</a:t>
                </a:r>
              </a:p>
              <a:p>
                <a:pPr marL="0" marR="0" lvl="0" indent="0" algn="l" defTabSz="914400" eaLnBrk="1" fontAlgn="auto" latinLnBrk="0" hangingPunct="1">
                  <a:lnSpc>
                    <a:spcPct val="5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Add text in here too</a:t>
                </a:r>
              </a:p>
            </p:txBody>
          </p:sp>
        </p:grpSp>
        <p:grpSp>
          <p:nvGrpSpPr>
            <p:cNvPr id="185" name="Group 60"/>
            <p:cNvGrpSpPr>
              <a:grpSpLocks/>
            </p:cNvGrpSpPr>
            <p:nvPr/>
          </p:nvGrpSpPr>
          <p:grpSpPr bwMode="auto">
            <a:xfrm>
              <a:off x="3856" y="1788"/>
              <a:ext cx="1926" cy="2116"/>
              <a:chOff x="3856" y="1788"/>
              <a:chExt cx="1926" cy="2116"/>
            </a:xfrm>
          </p:grpSpPr>
          <p:sp>
            <p:nvSpPr>
              <p:cNvPr id="186" name="Oval 56"/>
              <p:cNvSpPr>
                <a:spLocks noChangeArrowheads="1"/>
              </p:cNvSpPr>
              <p:nvPr/>
            </p:nvSpPr>
            <p:spPr bwMode="auto">
              <a:xfrm>
                <a:off x="3856" y="3495"/>
                <a:ext cx="1926" cy="409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62000"/>
                    </a:srgbClr>
                  </a:gs>
                  <a:gs pos="100000">
                    <a:srgbClr val="3A3A3A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7" name="AutoShape 57"/>
              <p:cNvSpPr>
                <a:spLocks noChangeArrowheads="1"/>
              </p:cNvSpPr>
              <p:nvPr/>
            </p:nvSpPr>
            <p:spPr bwMode="auto">
              <a:xfrm>
                <a:off x="4202" y="1788"/>
                <a:ext cx="1261" cy="1848"/>
              </a:xfrm>
              <a:prstGeom prst="roundRect">
                <a:avLst>
                  <a:gd name="adj" fmla="val 16667"/>
                </a:avLst>
              </a:prstGeom>
              <a:solidFill>
                <a:srgbClr val="808080">
                  <a:alpha val="61000"/>
                </a:srgbClr>
              </a:solidFill>
              <a:ln w="12700" algn="ctr">
                <a:solidFill>
                  <a:srgbClr val="FFFF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kx="3284103" algn="bl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8" name="Text Box 58"/>
              <p:cNvSpPr txBox="1">
                <a:spLocks noChangeArrowheads="1"/>
              </p:cNvSpPr>
              <p:nvPr/>
            </p:nvSpPr>
            <p:spPr bwMode="auto">
              <a:xfrm>
                <a:off x="4322" y="1905"/>
                <a:ext cx="1269" cy="15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l" defTabSz="914400" eaLnBrk="1" fontAlgn="auto" latinLnBrk="0" hangingPunct="1">
                  <a:lnSpc>
                    <a:spcPct val="5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4684C2"/>
                    </a:solidFill>
                    <a:effectLst/>
                    <a:uLnTx/>
                    <a:uFillTx/>
                  </a:rPr>
                  <a:t>Add text here</a:t>
                </a:r>
              </a:p>
              <a:p>
                <a:pPr marL="0" marR="0" lvl="0" indent="0" algn="l" defTabSz="914400" eaLnBrk="1" fontAlgn="auto" latinLnBrk="0" hangingPunct="1">
                  <a:lnSpc>
                    <a:spcPct val="5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Add text  in here</a:t>
                </a:r>
              </a:p>
              <a:p>
                <a:pPr marL="0" marR="0" lvl="0" indent="0" algn="l" defTabSz="914400" eaLnBrk="1" fontAlgn="auto" latinLnBrk="0" hangingPunct="1">
                  <a:lnSpc>
                    <a:spcPct val="5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Add text  in here</a:t>
                </a:r>
              </a:p>
              <a:p>
                <a:pPr marL="0" marR="0" lvl="0" indent="0" algn="l" defTabSz="914400" eaLnBrk="1" fontAlgn="auto" latinLnBrk="0" hangingPunct="1">
                  <a:lnSpc>
                    <a:spcPct val="5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Add text  in here</a:t>
                </a:r>
              </a:p>
              <a:p>
                <a:pPr marL="0" marR="0" lvl="0" indent="0" algn="l" defTabSz="914400" eaLnBrk="1" fontAlgn="auto" latinLnBrk="0" hangingPunct="1">
                  <a:lnSpc>
                    <a:spcPct val="5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4684C2"/>
                    </a:solidFill>
                    <a:effectLst/>
                    <a:uLnTx/>
                    <a:uFillTx/>
                  </a:rPr>
                  <a:t>Add text</a:t>
                </a:r>
              </a:p>
              <a:p>
                <a:pPr marL="0" marR="0" lvl="0" indent="0" algn="l" defTabSz="914400" eaLnBrk="1" fontAlgn="auto" latinLnBrk="0" hangingPunct="1">
                  <a:lnSpc>
                    <a:spcPct val="5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Add text in here</a:t>
                </a:r>
              </a:p>
              <a:p>
                <a:pPr marL="0" marR="0" lvl="0" indent="0" algn="l" defTabSz="914400" eaLnBrk="1" fontAlgn="auto" latinLnBrk="0" hangingPunct="1">
                  <a:lnSpc>
                    <a:spcPct val="5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Add text in here</a:t>
                </a:r>
              </a:p>
              <a:p>
                <a:pPr marL="0" marR="0" lvl="0" indent="0" algn="l" defTabSz="914400" eaLnBrk="1" fontAlgn="auto" latinLnBrk="0" hangingPunct="1">
                  <a:lnSpc>
                    <a:spcPct val="5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4684C2"/>
                    </a:solidFill>
                    <a:effectLst/>
                    <a:uLnTx/>
                    <a:uFillTx/>
                  </a:rPr>
                  <a:t>Add text here</a:t>
                </a:r>
              </a:p>
              <a:p>
                <a:pPr marL="0" marR="0" lvl="0" indent="0" algn="l" defTabSz="914400" eaLnBrk="1" fontAlgn="auto" latinLnBrk="0" hangingPunct="1">
                  <a:lnSpc>
                    <a:spcPct val="5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4684C2"/>
                    </a:solidFill>
                    <a:effectLst/>
                    <a:uLnTx/>
                    <a:uFillTx/>
                  </a:rPr>
                  <a:t>Add text in here</a:t>
                </a:r>
              </a:p>
              <a:p>
                <a:pPr marL="0" marR="0" lvl="0" indent="0" algn="l" defTabSz="914400" eaLnBrk="1" fontAlgn="auto" latinLnBrk="0" hangingPunct="1">
                  <a:lnSpc>
                    <a:spcPct val="5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Add text in here too</a:t>
                </a:r>
              </a:p>
              <a:p>
                <a:pPr marL="0" marR="0" lvl="0" indent="0" algn="l" defTabSz="914400" eaLnBrk="1" fontAlgn="auto" latinLnBrk="0" hangingPunct="1">
                  <a:lnSpc>
                    <a:spcPct val="5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Add text in here too</a:t>
                </a:r>
              </a:p>
              <a:p>
                <a:pPr marL="0" marR="0" lvl="0" indent="0" algn="l" defTabSz="914400" eaLnBrk="1" fontAlgn="auto" latinLnBrk="0" hangingPunct="1">
                  <a:lnSpc>
                    <a:spcPct val="5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Add text in here too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19436</TotalTime>
  <Words>117</Words>
  <Application>Microsoft Office PowerPoint</Application>
  <PresentationFormat>全屏显示(4:3)</PresentationFormat>
  <Paragraphs>31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921</cp:revision>
  <dcterms:created xsi:type="dcterms:W3CDTF">2009-02-11T05:37:22Z</dcterms:created>
  <dcterms:modified xsi:type="dcterms:W3CDTF">2012-10-31T08:26:01Z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