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3"/>
          <p:cNvGrpSpPr>
            <a:grpSpLocks/>
          </p:cNvGrpSpPr>
          <p:nvPr/>
        </p:nvGrpSpPr>
        <p:grpSpPr bwMode="auto">
          <a:xfrm>
            <a:off x="2700536" y="1606327"/>
            <a:ext cx="3762375" cy="4162425"/>
            <a:chOff x="1768" y="1183"/>
            <a:chExt cx="2370" cy="2622"/>
          </a:xfrm>
        </p:grpSpPr>
        <p:sp>
          <p:nvSpPr>
            <p:cNvPr id="77" name="AutoShape 4"/>
            <p:cNvSpPr>
              <a:spLocks noChangeArrowheads="1"/>
            </p:cNvSpPr>
            <p:nvPr/>
          </p:nvSpPr>
          <p:spPr bwMode="gray">
            <a:xfrm rot="10800000">
              <a:off x="2561" y="3142"/>
              <a:ext cx="751" cy="663"/>
            </a:xfrm>
            <a:prstGeom prst="triangle">
              <a:avLst>
                <a:gd name="adj" fmla="val 50000"/>
              </a:avLst>
            </a:prstGeom>
            <a:solidFill>
              <a:srgbClr val="FF9600">
                <a:alpha val="50195"/>
              </a:srgbClr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96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78" name="AutoShape 5"/>
            <p:cNvSpPr>
              <a:spLocks noChangeArrowheads="1"/>
            </p:cNvSpPr>
            <p:nvPr/>
          </p:nvSpPr>
          <p:spPr bwMode="gray">
            <a:xfrm>
              <a:off x="2572" y="1183"/>
              <a:ext cx="751" cy="663"/>
            </a:xfrm>
            <a:prstGeom prst="triangle">
              <a:avLst>
                <a:gd name="adj" fmla="val 50000"/>
              </a:avLst>
            </a:prstGeom>
            <a:solidFill>
              <a:srgbClr val="EBD531">
                <a:alpha val="50195"/>
              </a:srgbClr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EBD53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79" name="AutoShape 6"/>
            <p:cNvSpPr>
              <a:spLocks noChangeArrowheads="1"/>
            </p:cNvSpPr>
            <p:nvPr/>
          </p:nvSpPr>
          <p:spPr bwMode="gray">
            <a:xfrm rot="7186656">
              <a:off x="3431" y="2642"/>
              <a:ext cx="752" cy="663"/>
            </a:xfrm>
            <a:prstGeom prst="triangle">
              <a:avLst>
                <a:gd name="adj" fmla="val 50000"/>
              </a:avLst>
            </a:prstGeom>
            <a:solidFill>
              <a:srgbClr val="EBD531">
                <a:alpha val="50195"/>
              </a:srgbClr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EBD53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80" name="AutoShape 7"/>
            <p:cNvSpPr>
              <a:spLocks noChangeArrowheads="1"/>
            </p:cNvSpPr>
            <p:nvPr/>
          </p:nvSpPr>
          <p:spPr bwMode="gray">
            <a:xfrm rot="3597399">
              <a:off x="3428" y="1677"/>
              <a:ext cx="751" cy="662"/>
            </a:xfrm>
            <a:prstGeom prst="triangle">
              <a:avLst>
                <a:gd name="adj" fmla="val 50000"/>
              </a:avLst>
            </a:prstGeom>
            <a:solidFill>
              <a:srgbClr val="FF9600">
                <a:alpha val="50195"/>
              </a:srgbClr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96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81" name="AutoShape 8"/>
            <p:cNvSpPr>
              <a:spLocks noChangeArrowheads="1"/>
            </p:cNvSpPr>
            <p:nvPr/>
          </p:nvSpPr>
          <p:spPr bwMode="gray">
            <a:xfrm rot="-7225481">
              <a:off x="1724" y="2648"/>
              <a:ext cx="751" cy="663"/>
            </a:xfrm>
            <a:prstGeom prst="triangle">
              <a:avLst>
                <a:gd name="adj" fmla="val 50000"/>
              </a:avLst>
            </a:prstGeom>
            <a:solidFill>
              <a:srgbClr val="EBD531">
                <a:alpha val="50195"/>
              </a:srgbClr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EBD53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82" name="AutoShape 9"/>
            <p:cNvSpPr>
              <a:spLocks noChangeArrowheads="1"/>
            </p:cNvSpPr>
            <p:nvPr/>
          </p:nvSpPr>
          <p:spPr bwMode="gray">
            <a:xfrm rot="-3614670">
              <a:off x="1727" y="1673"/>
              <a:ext cx="752" cy="663"/>
            </a:xfrm>
            <a:prstGeom prst="triangle">
              <a:avLst>
                <a:gd name="adj" fmla="val 50000"/>
              </a:avLst>
            </a:prstGeom>
            <a:solidFill>
              <a:srgbClr val="FF9600">
                <a:alpha val="50195"/>
              </a:srgbClr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96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83" name="Line 10"/>
            <p:cNvSpPr>
              <a:spLocks noChangeShapeType="1"/>
            </p:cNvSpPr>
            <p:nvPr/>
          </p:nvSpPr>
          <p:spPr bwMode="auto">
            <a:xfrm>
              <a:off x="2147" y="3385"/>
              <a:ext cx="745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round/>
                  <a:headEnd/>
                  <a:tailEnd type="triangl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Rectangle 11"/>
          <p:cNvSpPr>
            <a:spLocks noChangeArrowheads="1"/>
          </p:cNvSpPr>
          <p:nvPr/>
        </p:nvSpPr>
        <p:spPr bwMode="auto">
          <a:xfrm>
            <a:off x="1843286" y="4959127"/>
            <a:ext cx="14843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85" name="Rectangle 12"/>
          <p:cNvSpPr>
            <a:spLocks noChangeArrowheads="1"/>
          </p:cNvSpPr>
          <p:nvPr/>
        </p:nvSpPr>
        <p:spPr bwMode="auto">
          <a:xfrm>
            <a:off x="765373" y="2808065"/>
            <a:ext cx="1484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86" name="Rectangle 13"/>
          <p:cNvSpPr>
            <a:spLocks noChangeArrowheads="1"/>
          </p:cNvSpPr>
          <p:nvPr/>
        </p:nvSpPr>
        <p:spPr bwMode="auto">
          <a:xfrm>
            <a:off x="765373" y="4228877"/>
            <a:ext cx="1484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87" name="Rectangle 14"/>
          <p:cNvSpPr>
            <a:spLocks noChangeArrowheads="1"/>
          </p:cNvSpPr>
          <p:nvPr/>
        </p:nvSpPr>
        <p:spPr bwMode="auto">
          <a:xfrm>
            <a:off x="7120136" y="2806477"/>
            <a:ext cx="14843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88" name="Rectangle 15"/>
          <p:cNvSpPr>
            <a:spLocks noChangeArrowheads="1"/>
          </p:cNvSpPr>
          <p:nvPr/>
        </p:nvSpPr>
        <p:spPr bwMode="auto">
          <a:xfrm>
            <a:off x="7120136" y="4178077"/>
            <a:ext cx="14843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89" name="Rectangle 16"/>
          <p:cNvSpPr>
            <a:spLocks noChangeArrowheads="1"/>
          </p:cNvSpPr>
          <p:nvPr/>
        </p:nvSpPr>
        <p:spPr bwMode="auto">
          <a:xfrm>
            <a:off x="5891411" y="1953990"/>
            <a:ext cx="14843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90" name="AutoShape 17"/>
          <p:cNvSpPr>
            <a:spLocks noChangeArrowheads="1"/>
          </p:cNvSpPr>
          <p:nvPr/>
        </p:nvSpPr>
        <p:spPr bwMode="gray">
          <a:xfrm>
            <a:off x="3557786" y="2754090"/>
            <a:ext cx="2093912" cy="1811337"/>
          </a:xfrm>
          <a:prstGeom prst="hexagon">
            <a:avLst>
              <a:gd name="adj" fmla="val 28900"/>
              <a:gd name="vf" fmla="val 115470"/>
            </a:avLst>
          </a:prstGeom>
          <a:solidFill>
            <a:srgbClr val="C0C0C0">
              <a:alpha val="0"/>
            </a:srgbClr>
          </a:solidFill>
          <a:ln w="9525">
            <a:miter lim="800000"/>
            <a:headEnd/>
            <a:tailEnd/>
          </a:ln>
          <a:effectLst/>
          <a:scene3d>
            <a:camera prst="legacyPerspectiveFron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1" name="Line 18"/>
          <p:cNvSpPr>
            <a:spLocks noChangeShapeType="1"/>
          </p:cNvSpPr>
          <p:nvPr/>
        </p:nvSpPr>
        <p:spPr bwMode="auto">
          <a:xfrm>
            <a:off x="3327598" y="5130577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Line 19"/>
          <p:cNvSpPr>
            <a:spLocks noChangeShapeType="1"/>
          </p:cNvSpPr>
          <p:nvPr/>
        </p:nvSpPr>
        <p:spPr bwMode="auto">
          <a:xfrm flipH="1">
            <a:off x="4662686" y="2123852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Text Box 20"/>
          <p:cNvSpPr txBox="1">
            <a:spLocks noChangeArrowheads="1"/>
          </p:cNvSpPr>
          <p:nvPr/>
        </p:nvSpPr>
        <p:spPr bwMode="auto">
          <a:xfrm>
            <a:off x="3519686" y="3492277"/>
            <a:ext cx="21129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94" name="Line 21"/>
          <p:cNvSpPr>
            <a:spLocks noChangeShapeType="1"/>
          </p:cNvSpPr>
          <p:nvPr/>
        </p:nvSpPr>
        <p:spPr bwMode="auto">
          <a:xfrm>
            <a:off x="2249686" y="2958877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Line 22"/>
          <p:cNvSpPr>
            <a:spLocks noChangeShapeType="1"/>
          </p:cNvSpPr>
          <p:nvPr/>
        </p:nvSpPr>
        <p:spPr bwMode="auto">
          <a:xfrm>
            <a:off x="2249686" y="4378102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Line 23"/>
          <p:cNvSpPr>
            <a:spLocks noChangeShapeType="1"/>
          </p:cNvSpPr>
          <p:nvPr/>
        </p:nvSpPr>
        <p:spPr bwMode="auto">
          <a:xfrm flipH="1">
            <a:off x="5891411" y="2976340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Line 24"/>
          <p:cNvSpPr>
            <a:spLocks noChangeShapeType="1"/>
          </p:cNvSpPr>
          <p:nvPr/>
        </p:nvSpPr>
        <p:spPr bwMode="auto">
          <a:xfrm flipH="1">
            <a:off x="5891411" y="4347940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AutoShape 25"/>
          <p:cNvSpPr>
            <a:spLocks noChangeArrowheads="1"/>
          </p:cNvSpPr>
          <p:nvPr/>
        </p:nvSpPr>
        <p:spPr bwMode="auto">
          <a:xfrm>
            <a:off x="679648" y="1196752"/>
            <a:ext cx="3352800" cy="381000"/>
          </a:xfrm>
          <a:prstGeom prst="roundRect">
            <a:avLst>
              <a:gd name="adj" fmla="val 7574"/>
            </a:avLst>
          </a:prstGeom>
          <a:solidFill>
            <a:srgbClr val="FFFFFF"/>
          </a:solidFill>
          <a:ln w="28575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4884E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04884E"/>
                </a:solidFill>
                <a:effectLst/>
                <a:uLnTx/>
                <a:uFillTx/>
                <a:ea typeface="宋体" pitchFamily="2" charset="-122"/>
              </a:rPr>
              <a:t>Add your text in here</a:t>
            </a:r>
          </a:p>
        </p:txBody>
      </p:sp>
      <p:sp>
        <p:nvSpPr>
          <p:cNvPr id="99" name="AutoShape 26"/>
          <p:cNvSpPr>
            <a:spLocks noChangeArrowheads="1"/>
          </p:cNvSpPr>
          <p:nvPr/>
        </p:nvSpPr>
        <p:spPr bwMode="auto">
          <a:xfrm>
            <a:off x="679648" y="1653952"/>
            <a:ext cx="3352800" cy="381000"/>
          </a:xfrm>
          <a:prstGeom prst="roundRect">
            <a:avLst>
              <a:gd name="adj" fmla="val 7574"/>
            </a:avLst>
          </a:prstGeom>
          <a:solidFill>
            <a:srgbClr val="FFFFFF"/>
          </a:solidFill>
          <a:ln w="28575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66B13D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66B13D"/>
                </a:solidFill>
                <a:effectLst/>
                <a:uLnTx/>
                <a:uFillTx/>
                <a:ea typeface="宋体" pitchFamily="2" charset="-122"/>
              </a:rPr>
              <a:t>Add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19434</TotalTime>
  <Words>40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919</cp:revision>
  <dcterms:created xsi:type="dcterms:W3CDTF">2009-02-11T05:37:22Z</dcterms:created>
  <dcterms:modified xsi:type="dcterms:W3CDTF">2012-10-31T08:12:04Z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