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3"/>
          <p:cNvSpPr>
            <a:spLocks noChangeArrowheads="1"/>
          </p:cNvSpPr>
          <p:nvPr/>
        </p:nvSpPr>
        <p:spPr bwMode="auto">
          <a:xfrm>
            <a:off x="5444306" y="2884389"/>
            <a:ext cx="3232150" cy="3100387"/>
          </a:xfrm>
          <a:prstGeom prst="rect">
            <a:avLst/>
          </a:prstGeom>
          <a:noFill/>
          <a:ln w="9525" algn="ctr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523056" y="2884389"/>
            <a:ext cx="3340100" cy="3100387"/>
          </a:xfrm>
          <a:prstGeom prst="rect">
            <a:avLst/>
          </a:prstGeom>
          <a:noFill/>
          <a:ln w="9525" algn="ctr">
            <a:solidFill>
              <a:srgbClr val="B2B2B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Rectangle 5"/>
          <p:cNvSpPr>
            <a:spLocks noChangeArrowheads="1"/>
          </p:cNvSpPr>
          <p:nvPr/>
        </p:nvSpPr>
        <p:spPr bwMode="gray">
          <a:xfrm>
            <a:off x="524644" y="2406551"/>
            <a:ext cx="3357562" cy="476250"/>
          </a:xfrm>
          <a:prstGeom prst="rect">
            <a:avLst/>
          </a:prstGeom>
          <a:solidFill>
            <a:srgbClr val="2A487E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gray">
          <a:xfrm>
            <a:off x="5453831" y="2406551"/>
            <a:ext cx="3222625" cy="476250"/>
          </a:xfrm>
          <a:prstGeom prst="rect">
            <a:avLst/>
          </a:prstGeom>
          <a:solidFill>
            <a:srgbClr val="7CA7CE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AutoShape 7"/>
          <p:cNvSpPr>
            <a:spLocks noChangeArrowheads="1"/>
          </p:cNvSpPr>
          <p:nvPr/>
        </p:nvSpPr>
        <p:spPr bwMode="gray">
          <a:xfrm rot="5412372" flipH="1">
            <a:off x="5398268" y="2449414"/>
            <a:ext cx="557213" cy="1608138"/>
          </a:xfrm>
          <a:prstGeom prst="upArrow">
            <a:avLst>
              <a:gd name="adj1" fmla="val 62222"/>
              <a:gd name="adj2" fmla="val 73460"/>
            </a:avLst>
          </a:prstGeom>
          <a:solidFill>
            <a:srgbClr val="C1BE3F"/>
          </a:solidFill>
          <a:ln w="9525" algn="ctr">
            <a:miter lim="800000"/>
            <a:headEnd/>
            <a:tailEnd/>
          </a:ln>
          <a:effectLst/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C1BE3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AutoShape 8"/>
          <p:cNvSpPr>
            <a:spLocks noChangeArrowheads="1"/>
          </p:cNvSpPr>
          <p:nvPr/>
        </p:nvSpPr>
        <p:spPr bwMode="gray">
          <a:xfrm rot="16187628">
            <a:off x="2788418" y="2449414"/>
            <a:ext cx="557213" cy="1608138"/>
          </a:xfrm>
          <a:prstGeom prst="upArrow">
            <a:avLst>
              <a:gd name="adj1" fmla="val 62222"/>
              <a:gd name="adj2" fmla="val 73460"/>
            </a:avLst>
          </a:prstGeom>
          <a:gradFill rotWithShape="1">
            <a:gsLst>
              <a:gs pos="0">
                <a:srgbClr val="005AB4"/>
              </a:gs>
              <a:gs pos="100000">
                <a:srgbClr val="2A487E"/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5AB4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9"/>
          <p:cNvSpPr>
            <a:spLocks noChangeArrowheads="1"/>
          </p:cNvSpPr>
          <p:nvPr/>
        </p:nvSpPr>
        <p:spPr bwMode="gray">
          <a:xfrm rot="16187628">
            <a:off x="2018481" y="2447826"/>
            <a:ext cx="557213" cy="3148013"/>
          </a:xfrm>
          <a:prstGeom prst="upArrow">
            <a:avLst>
              <a:gd name="adj1" fmla="val 53593"/>
              <a:gd name="adj2" fmla="val 82050"/>
            </a:avLst>
          </a:prstGeom>
          <a:gradFill rotWithShape="1">
            <a:gsLst>
              <a:gs pos="0">
                <a:srgbClr val="005AB4"/>
              </a:gs>
              <a:gs pos="100000">
                <a:srgbClr val="005AB4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5AB4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AutoShape 10"/>
          <p:cNvSpPr>
            <a:spLocks noChangeArrowheads="1"/>
          </p:cNvSpPr>
          <p:nvPr/>
        </p:nvSpPr>
        <p:spPr bwMode="gray">
          <a:xfrm rot="16187628">
            <a:off x="2421707" y="3640038"/>
            <a:ext cx="557212" cy="2341563"/>
          </a:xfrm>
          <a:prstGeom prst="upArrow">
            <a:avLst>
              <a:gd name="adj1" fmla="val 53611"/>
              <a:gd name="adj2" fmla="val 70816"/>
            </a:avLst>
          </a:prstGeom>
          <a:gradFill rotWithShape="1">
            <a:gsLst>
              <a:gs pos="0">
                <a:srgbClr val="005AB4"/>
              </a:gs>
              <a:gs pos="100000">
                <a:srgbClr val="005AB4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5AB4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AutoShape 11"/>
          <p:cNvSpPr>
            <a:spLocks noChangeArrowheads="1"/>
          </p:cNvSpPr>
          <p:nvPr/>
        </p:nvSpPr>
        <p:spPr bwMode="gray">
          <a:xfrm rot="16187628">
            <a:off x="3207519" y="5205314"/>
            <a:ext cx="557212" cy="766762"/>
          </a:xfrm>
          <a:prstGeom prst="upArrow">
            <a:avLst>
              <a:gd name="adj1" fmla="val 60083"/>
              <a:gd name="adj2" fmla="val 62528"/>
            </a:avLst>
          </a:prstGeom>
          <a:gradFill rotWithShape="1">
            <a:gsLst>
              <a:gs pos="0">
                <a:srgbClr val="005AB4"/>
              </a:gs>
              <a:gs pos="100000">
                <a:srgbClr val="005AB4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5AB4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AutoShape 12"/>
          <p:cNvSpPr>
            <a:spLocks noChangeArrowheads="1"/>
          </p:cNvSpPr>
          <p:nvPr/>
        </p:nvSpPr>
        <p:spPr bwMode="gray">
          <a:xfrm rot="5412372" flipH="1">
            <a:off x="5552256" y="2447826"/>
            <a:ext cx="557213" cy="3148013"/>
          </a:xfrm>
          <a:prstGeom prst="upArrow">
            <a:avLst>
              <a:gd name="adj1" fmla="val 53593"/>
              <a:gd name="adj2" fmla="val 82050"/>
            </a:avLst>
          </a:prstGeom>
          <a:solidFill>
            <a:srgbClr val="C1BE3F"/>
          </a:solidFill>
          <a:ln w="9525" algn="ctr">
            <a:miter lim="800000"/>
            <a:headEnd/>
            <a:tailEnd/>
          </a:ln>
          <a:effectLst/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C1BE3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AutoShape 13"/>
          <p:cNvSpPr>
            <a:spLocks noChangeArrowheads="1"/>
          </p:cNvSpPr>
          <p:nvPr/>
        </p:nvSpPr>
        <p:spPr bwMode="gray">
          <a:xfrm rot="5412372" flipH="1">
            <a:off x="6529362" y="3445570"/>
            <a:ext cx="557213" cy="2727325"/>
          </a:xfrm>
          <a:prstGeom prst="upArrow">
            <a:avLst>
              <a:gd name="adj1" fmla="val 52463"/>
              <a:gd name="adj2" fmla="val 74733"/>
            </a:avLst>
          </a:prstGeom>
          <a:solidFill>
            <a:srgbClr val="C1BE3F"/>
          </a:solidFill>
          <a:ln w="9525" algn="ctr">
            <a:miter lim="800000"/>
            <a:headEnd/>
            <a:tailEnd/>
          </a:ln>
          <a:effectLst/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C1BE3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AutoShape 14"/>
          <p:cNvSpPr>
            <a:spLocks noChangeArrowheads="1"/>
          </p:cNvSpPr>
          <p:nvPr/>
        </p:nvSpPr>
        <p:spPr bwMode="gray">
          <a:xfrm rot="5412372" flipH="1">
            <a:off x="6433319" y="4324251"/>
            <a:ext cx="557212" cy="2535238"/>
          </a:xfrm>
          <a:prstGeom prst="upArrow">
            <a:avLst>
              <a:gd name="adj1" fmla="val 62722"/>
              <a:gd name="adj2" fmla="val 70123"/>
            </a:avLst>
          </a:prstGeom>
          <a:solidFill>
            <a:srgbClr val="C1BE3F"/>
          </a:solidFill>
          <a:ln w="9525" algn="ctr">
            <a:miter lim="800000"/>
            <a:headEnd/>
            <a:tailEnd/>
          </a:ln>
          <a:effectLst/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C1BE3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Text Box 15"/>
          <p:cNvSpPr txBox="1">
            <a:spLocks noChangeArrowheads="1"/>
          </p:cNvSpPr>
          <p:nvPr/>
        </p:nvSpPr>
        <p:spPr bwMode="gray">
          <a:xfrm>
            <a:off x="1527944" y="2446239"/>
            <a:ext cx="13382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A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. Company</a:t>
            </a:r>
          </a:p>
        </p:txBody>
      </p:sp>
      <p:sp>
        <p:nvSpPr>
          <p:cNvPr id="54" name="Text Box 16"/>
          <p:cNvSpPr txBox="1">
            <a:spLocks noChangeArrowheads="1"/>
          </p:cNvSpPr>
          <p:nvPr/>
        </p:nvSpPr>
        <p:spPr bwMode="gray">
          <a:xfrm>
            <a:off x="6603181" y="2446239"/>
            <a:ext cx="13382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B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. Company</a:t>
            </a:r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gray">
          <a:xfrm>
            <a:off x="3063056" y="3079651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46</a:t>
            </a: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gray">
          <a:xfrm>
            <a:off x="1529531" y="3870226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85</a:t>
            </a:r>
          </a:p>
        </p:txBody>
      </p:sp>
      <p:sp>
        <p:nvSpPr>
          <p:cNvPr id="57" name="Rectangle 19"/>
          <p:cNvSpPr>
            <a:spLocks noChangeArrowheads="1"/>
          </p:cNvSpPr>
          <p:nvPr/>
        </p:nvSpPr>
        <p:spPr bwMode="gray">
          <a:xfrm>
            <a:off x="2262956" y="4646514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69</a:t>
            </a:r>
          </a:p>
        </p:txBody>
      </p:sp>
      <p:sp>
        <p:nvSpPr>
          <p:cNvPr id="58" name="Rectangle 20"/>
          <p:cNvSpPr>
            <a:spLocks noChangeArrowheads="1"/>
          </p:cNvSpPr>
          <p:nvPr/>
        </p:nvSpPr>
        <p:spPr bwMode="gray">
          <a:xfrm>
            <a:off x="3463106" y="5427564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20</a:t>
            </a:r>
          </a:p>
        </p:txBody>
      </p:sp>
      <p:sp>
        <p:nvSpPr>
          <p:cNvPr id="59" name="Rectangle 21"/>
          <p:cNvSpPr>
            <a:spLocks noChangeArrowheads="1"/>
          </p:cNvSpPr>
          <p:nvPr/>
        </p:nvSpPr>
        <p:spPr bwMode="gray">
          <a:xfrm>
            <a:off x="5563369" y="3112989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32</a:t>
            </a:r>
          </a:p>
        </p:txBody>
      </p:sp>
      <p:sp>
        <p:nvSpPr>
          <p:cNvPr id="60" name="Rectangle 22"/>
          <p:cNvSpPr>
            <a:spLocks noChangeArrowheads="1"/>
          </p:cNvSpPr>
          <p:nvPr/>
        </p:nvSpPr>
        <p:spPr bwMode="gray">
          <a:xfrm>
            <a:off x="6184081" y="3865464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51</a:t>
            </a:r>
          </a:p>
        </p:txBody>
      </p:sp>
      <p:sp>
        <p:nvSpPr>
          <p:cNvPr id="61" name="Rectangle 23"/>
          <p:cNvSpPr>
            <a:spLocks noChangeArrowheads="1"/>
          </p:cNvSpPr>
          <p:nvPr/>
        </p:nvSpPr>
        <p:spPr bwMode="gray">
          <a:xfrm>
            <a:off x="6827019" y="4656039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70</a:t>
            </a: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gray">
          <a:xfrm>
            <a:off x="6827019" y="5437089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  <a:ea typeface="宋体" charset="-122"/>
              </a:rPr>
              <a:t>65</a:t>
            </a:r>
          </a:p>
        </p:txBody>
      </p:sp>
      <p:sp>
        <p:nvSpPr>
          <p:cNvPr id="63" name="Rectangle 25"/>
          <p:cNvSpPr>
            <a:spLocks noChangeArrowheads="1"/>
          </p:cNvSpPr>
          <p:nvPr/>
        </p:nvSpPr>
        <p:spPr bwMode="gray">
          <a:xfrm>
            <a:off x="3875856" y="2406551"/>
            <a:ext cx="1577975" cy="476250"/>
          </a:xfrm>
          <a:prstGeom prst="rect">
            <a:avLst/>
          </a:prstGeom>
          <a:solidFill>
            <a:srgbClr val="C1BE3F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AutoShape 26"/>
          <p:cNvSpPr>
            <a:spLocks noChangeArrowheads="1"/>
          </p:cNvSpPr>
          <p:nvPr/>
        </p:nvSpPr>
        <p:spPr bwMode="ltGray">
          <a:xfrm>
            <a:off x="3872681" y="2873276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4235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AutoShape 27"/>
          <p:cNvSpPr>
            <a:spLocks noChangeArrowheads="1"/>
          </p:cNvSpPr>
          <p:nvPr/>
        </p:nvSpPr>
        <p:spPr bwMode="ltGray">
          <a:xfrm>
            <a:off x="3872681" y="3654326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4235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AutoShape 28"/>
          <p:cNvSpPr>
            <a:spLocks noChangeArrowheads="1"/>
          </p:cNvSpPr>
          <p:nvPr/>
        </p:nvSpPr>
        <p:spPr bwMode="ltGray">
          <a:xfrm>
            <a:off x="3872681" y="4435376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4235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AutoShape 29"/>
          <p:cNvSpPr>
            <a:spLocks noChangeArrowheads="1"/>
          </p:cNvSpPr>
          <p:nvPr/>
        </p:nvSpPr>
        <p:spPr bwMode="ltGray">
          <a:xfrm>
            <a:off x="3872681" y="5216426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4235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Text Box 30"/>
          <p:cNvSpPr txBox="1">
            <a:spLocks noChangeArrowheads="1"/>
          </p:cNvSpPr>
          <p:nvPr/>
        </p:nvSpPr>
        <p:spPr bwMode="gray">
          <a:xfrm>
            <a:off x="3991744" y="2446239"/>
            <a:ext cx="13382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Product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75" name="Rectangle 31"/>
          <p:cNvSpPr>
            <a:spLocks noChangeArrowheads="1"/>
          </p:cNvSpPr>
          <p:nvPr/>
        </p:nvSpPr>
        <p:spPr bwMode="gray">
          <a:xfrm>
            <a:off x="4163194" y="3079651"/>
            <a:ext cx="942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Product 1</a:t>
            </a:r>
          </a:p>
        </p:txBody>
      </p:sp>
      <p:sp>
        <p:nvSpPr>
          <p:cNvPr id="76" name="Rectangle 32"/>
          <p:cNvSpPr>
            <a:spLocks noChangeArrowheads="1"/>
          </p:cNvSpPr>
          <p:nvPr/>
        </p:nvSpPr>
        <p:spPr bwMode="gray">
          <a:xfrm>
            <a:off x="4163194" y="3889276"/>
            <a:ext cx="942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Product 2</a:t>
            </a:r>
          </a:p>
        </p:txBody>
      </p:sp>
      <p:sp>
        <p:nvSpPr>
          <p:cNvPr id="77" name="Rectangle 33"/>
          <p:cNvSpPr>
            <a:spLocks noChangeArrowheads="1"/>
          </p:cNvSpPr>
          <p:nvPr/>
        </p:nvSpPr>
        <p:spPr bwMode="gray">
          <a:xfrm>
            <a:off x="4163194" y="4651276"/>
            <a:ext cx="942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Product 3</a:t>
            </a:r>
          </a:p>
        </p:txBody>
      </p:sp>
      <p:sp>
        <p:nvSpPr>
          <p:cNvPr id="78" name="Rectangle 34"/>
          <p:cNvSpPr>
            <a:spLocks noChangeArrowheads="1"/>
          </p:cNvSpPr>
          <p:nvPr/>
        </p:nvSpPr>
        <p:spPr bwMode="gray">
          <a:xfrm>
            <a:off x="4163194" y="5422801"/>
            <a:ext cx="942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Product 4</a:t>
            </a:r>
          </a:p>
        </p:txBody>
      </p:sp>
      <p:sp>
        <p:nvSpPr>
          <p:cNvPr id="79" name="Rectangle 35"/>
          <p:cNvSpPr>
            <a:spLocks noChangeArrowheads="1"/>
          </p:cNvSpPr>
          <p:nvPr/>
        </p:nvSpPr>
        <p:spPr bwMode="auto">
          <a:xfrm>
            <a:off x="1513656" y="1412776"/>
            <a:ext cx="6477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18522</TotalTime>
  <Words>38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833</cp:revision>
  <dcterms:created xsi:type="dcterms:W3CDTF">2009-02-11T05:37:22Z</dcterms:created>
  <dcterms:modified xsi:type="dcterms:W3CDTF">2012-10-28T14:13:48Z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