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4" descr="circule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583" y="2365152"/>
            <a:ext cx="2309812" cy="228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Arc 5"/>
          <p:cNvSpPr>
            <a:spLocks/>
          </p:cNvSpPr>
          <p:nvPr/>
        </p:nvSpPr>
        <p:spPr bwMode="gray">
          <a:xfrm rot="5400000" flipH="1" flipV="1">
            <a:off x="3251895" y="2923952"/>
            <a:ext cx="2279650" cy="1174750"/>
          </a:xfrm>
          <a:custGeom>
            <a:avLst/>
            <a:gdLst>
              <a:gd name="G0" fmla="+- 21592 0 0"/>
              <a:gd name="G1" fmla="+- 21600 0 0"/>
              <a:gd name="G2" fmla="+- 21600 0 0"/>
              <a:gd name="T0" fmla="*/ 0 w 43192"/>
              <a:gd name="T1" fmla="*/ 21001 h 21809"/>
              <a:gd name="T2" fmla="*/ 43191 w 43192"/>
              <a:gd name="T3" fmla="*/ 21809 h 21809"/>
              <a:gd name="T4" fmla="*/ 21592 w 43192"/>
              <a:gd name="T5" fmla="*/ 21600 h 21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92" h="21809" fill="none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</a:path>
              <a:path w="43192" h="21809" stroke="0" extrusionOk="0">
                <a:moveTo>
                  <a:pt x="0" y="21001"/>
                </a:moveTo>
                <a:cubicBezTo>
                  <a:pt x="324" y="9309"/>
                  <a:pt x="9895" y="-1"/>
                  <a:pt x="21592" y="0"/>
                </a:cubicBezTo>
                <a:cubicBezTo>
                  <a:pt x="33521" y="0"/>
                  <a:pt x="43192" y="9670"/>
                  <a:pt x="43192" y="21600"/>
                </a:cubicBezTo>
                <a:cubicBezTo>
                  <a:pt x="43192" y="21669"/>
                  <a:pt x="43191" y="21739"/>
                  <a:pt x="43190" y="21808"/>
                </a:cubicBezTo>
                <a:lnTo>
                  <a:pt x="21592" y="21600"/>
                </a:lnTo>
                <a:close/>
              </a:path>
            </a:pathLst>
          </a:custGeom>
          <a:solidFill>
            <a:srgbClr val="005AB4">
              <a:alpha val="86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Arc 6"/>
          <p:cNvSpPr>
            <a:spLocks/>
          </p:cNvSpPr>
          <p:nvPr/>
        </p:nvSpPr>
        <p:spPr bwMode="ltGray">
          <a:xfrm rot="16490432" flipH="1" flipV="1">
            <a:off x="4352827" y="2940620"/>
            <a:ext cx="2279650" cy="123031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7 w 43180"/>
              <a:gd name="T1" fmla="*/ 23297 h 23297"/>
              <a:gd name="T2" fmla="*/ 43180 w 43180"/>
              <a:gd name="T3" fmla="*/ 20669 h 23297"/>
              <a:gd name="T4" fmla="*/ 21600 w 43180"/>
              <a:gd name="T5" fmla="*/ 21600 h 23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80" h="23297" fill="none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</a:path>
              <a:path w="43180" h="23297" stroke="0" extrusionOk="0">
                <a:moveTo>
                  <a:pt x="66" y="23297"/>
                </a:moveTo>
                <a:cubicBezTo>
                  <a:pt x="22" y="22732"/>
                  <a:pt x="0" y="2216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167" y="-1"/>
                  <a:pt x="42681" y="9112"/>
                  <a:pt x="43179" y="2066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C1BE3F">
              <a:alpha val="99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" name="Group 7"/>
          <p:cNvGrpSpPr>
            <a:grpSpLocks/>
          </p:cNvGrpSpPr>
          <p:nvPr/>
        </p:nvGrpSpPr>
        <p:grpSpPr bwMode="auto">
          <a:xfrm rot="-3733502" flipH="1" flipV="1">
            <a:off x="4470302" y="3913758"/>
            <a:ext cx="2005012" cy="485775"/>
            <a:chOff x="2532" y="1051"/>
            <a:chExt cx="893" cy="246"/>
          </a:xfrm>
        </p:grpSpPr>
        <p:grpSp>
          <p:nvGrpSpPr>
            <p:cNvPr id="144" name="Group 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150" name="AutoShape 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AutoShape 1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AutoShape 1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AutoShape 1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5" name="Group 1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146" name="AutoShape 1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AutoShape 1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AutoShape 1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AutoShape 1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54" name="Text Box 18"/>
          <p:cNvSpPr txBox="1">
            <a:spLocks noChangeArrowheads="1"/>
          </p:cNvSpPr>
          <p:nvPr/>
        </p:nvSpPr>
        <p:spPr bwMode="auto">
          <a:xfrm>
            <a:off x="4037708" y="3346227"/>
            <a:ext cx="9128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 b="1">
                <a:solidFill>
                  <a:srgbClr val="292929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155" name="Text Box 19"/>
          <p:cNvSpPr txBox="1">
            <a:spLocks noChangeArrowheads="1"/>
          </p:cNvSpPr>
          <p:nvPr/>
        </p:nvSpPr>
        <p:spPr bwMode="auto">
          <a:xfrm>
            <a:off x="5037833" y="3000152"/>
            <a:ext cx="9128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1200" b="1">
                <a:solidFill>
                  <a:srgbClr val="292929"/>
                </a:solidFill>
                <a:ea typeface="宋体" charset="-122"/>
              </a:rPr>
              <a:t>Add your text in here</a:t>
            </a:r>
          </a:p>
        </p:txBody>
      </p:sp>
      <p:sp>
        <p:nvSpPr>
          <p:cNvPr id="156" name="Line 20"/>
          <p:cNvSpPr>
            <a:spLocks noChangeShapeType="1"/>
          </p:cNvSpPr>
          <p:nvPr/>
        </p:nvSpPr>
        <p:spPr bwMode="auto">
          <a:xfrm>
            <a:off x="3485258" y="2779490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Line 21"/>
          <p:cNvSpPr>
            <a:spLocks noChangeShapeType="1"/>
          </p:cNvSpPr>
          <p:nvPr/>
        </p:nvSpPr>
        <p:spPr bwMode="auto">
          <a:xfrm flipV="1">
            <a:off x="3556695" y="447176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Line 22"/>
          <p:cNvSpPr>
            <a:spLocks noChangeShapeType="1"/>
          </p:cNvSpPr>
          <p:nvPr/>
        </p:nvSpPr>
        <p:spPr bwMode="auto">
          <a:xfrm rot="18903867" flipV="1">
            <a:off x="4283770" y="4825777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Line 23"/>
          <p:cNvSpPr>
            <a:spLocks noChangeShapeType="1"/>
          </p:cNvSpPr>
          <p:nvPr/>
        </p:nvSpPr>
        <p:spPr bwMode="auto">
          <a:xfrm rot="2103433" flipV="1">
            <a:off x="3361433" y="3673252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Line 24"/>
          <p:cNvSpPr>
            <a:spLocks noChangeShapeType="1"/>
          </p:cNvSpPr>
          <p:nvPr/>
        </p:nvSpPr>
        <p:spPr bwMode="auto">
          <a:xfrm rot="15143245" flipH="1" flipV="1">
            <a:off x="5388670" y="2198465"/>
            <a:ext cx="342900" cy="10795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Line 25"/>
          <p:cNvSpPr>
            <a:spLocks noChangeShapeType="1"/>
          </p:cNvSpPr>
          <p:nvPr/>
        </p:nvSpPr>
        <p:spPr bwMode="auto">
          <a:xfrm rot="4384254" flipH="1">
            <a:off x="6145908" y="4071715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Line 26"/>
          <p:cNvSpPr>
            <a:spLocks noChangeShapeType="1"/>
          </p:cNvSpPr>
          <p:nvPr/>
        </p:nvSpPr>
        <p:spPr bwMode="auto">
          <a:xfrm rot="120645" flipH="1">
            <a:off x="6025258" y="2555652"/>
            <a:ext cx="247650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AutoShape 27"/>
          <p:cNvSpPr>
            <a:spLocks noChangeArrowheads="1"/>
          </p:cNvSpPr>
          <p:nvPr/>
        </p:nvSpPr>
        <p:spPr bwMode="gray">
          <a:xfrm>
            <a:off x="2032695" y="2319115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4" name="AutoShape 28"/>
          <p:cNvSpPr>
            <a:spLocks noChangeArrowheads="1"/>
          </p:cNvSpPr>
          <p:nvPr/>
        </p:nvSpPr>
        <p:spPr bwMode="gray">
          <a:xfrm>
            <a:off x="2066033" y="2358802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5AB4">
                  <a:alpha val="96001"/>
                </a:srgbClr>
              </a:gs>
              <a:gs pos="100000">
                <a:srgbClr val="005AB4">
                  <a:gamma/>
                  <a:tint val="43922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AutoShape 29"/>
          <p:cNvSpPr>
            <a:spLocks noChangeArrowheads="1"/>
          </p:cNvSpPr>
          <p:nvPr/>
        </p:nvSpPr>
        <p:spPr bwMode="gray">
          <a:xfrm flipH="1">
            <a:off x="4880670" y="1266602"/>
            <a:ext cx="1382713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6" name="AutoShape 30"/>
          <p:cNvSpPr>
            <a:spLocks noChangeArrowheads="1"/>
          </p:cNvSpPr>
          <p:nvPr/>
        </p:nvSpPr>
        <p:spPr bwMode="gray">
          <a:xfrm flipH="1">
            <a:off x="4917183" y="1304702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1BE3F">
                  <a:alpha val="70000"/>
                </a:srgbClr>
              </a:gs>
              <a:gs pos="100000">
                <a:srgbClr val="C1BE3F">
                  <a:gamma/>
                  <a:shade val="81961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Rectangle 31"/>
          <p:cNvSpPr>
            <a:spLocks noChangeArrowheads="1"/>
          </p:cNvSpPr>
          <p:nvPr/>
        </p:nvSpPr>
        <p:spPr bwMode="auto">
          <a:xfrm>
            <a:off x="2415283" y="2479452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68" name="Rectangle 32"/>
          <p:cNvSpPr>
            <a:spLocks noChangeArrowheads="1"/>
          </p:cNvSpPr>
          <p:nvPr/>
        </p:nvSpPr>
        <p:spPr bwMode="auto">
          <a:xfrm>
            <a:off x="5290245" y="1449165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69" name="AutoShape 33"/>
          <p:cNvSpPr>
            <a:spLocks noChangeArrowheads="1"/>
          </p:cNvSpPr>
          <p:nvPr/>
        </p:nvSpPr>
        <p:spPr bwMode="gray">
          <a:xfrm>
            <a:off x="1875533" y="3435127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AutoShape 34"/>
          <p:cNvSpPr>
            <a:spLocks noChangeArrowheads="1"/>
          </p:cNvSpPr>
          <p:nvPr/>
        </p:nvSpPr>
        <p:spPr bwMode="gray">
          <a:xfrm>
            <a:off x="1908870" y="3474815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5AB4">
                  <a:alpha val="96001"/>
                </a:srgbClr>
              </a:gs>
              <a:gs pos="100000">
                <a:srgbClr val="005AB4">
                  <a:gamma/>
                  <a:tint val="43922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Rectangle 35"/>
          <p:cNvSpPr>
            <a:spLocks noChangeArrowheads="1"/>
          </p:cNvSpPr>
          <p:nvPr/>
        </p:nvSpPr>
        <p:spPr bwMode="auto">
          <a:xfrm>
            <a:off x="2258120" y="3595465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72" name="AutoShape 36"/>
          <p:cNvSpPr>
            <a:spLocks noChangeArrowheads="1"/>
          </p:cNvSpPr>
          <p:nvPr/>
        </p:nvSpPr>
        <p:spPr bwMode="gray">
          <a:xfrm>
            <a:off x="2172395" y="4520977"/>
            <a:ext cx="1384300" cy="677863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3" name="AutoShape 37"/>
          <p:cNvSpPr>
            <a:spLocks noChangeArrowheads="1"/>
          </p:cNvSpPr>
          <p:nvPr/>
        </p:nvSpPr>
        <p:spPr bwMode="gray">
          <a:xfrm>
            <a:off x="2205733" y="4560665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5AB4">
                  <a:alpha val="96001"/>
                </a:srgbClr>
              </a:gs>
              <a:gs pos="100000">
                <a:srgbClr val="005AB4">
                  <a:gamma/>
                  <a:tint val="43922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Rectangle 38"/>
          <p:cNvSpPr>
            <a:spLocks noChangeArrowheads="1"/>
          </p:cNvSpPr>
          <p:nvPr/>
        </p:nvSpPr>
        <p:spPr bwMode="auto">
          <a:xfrm>
            <a:off x="2554983" y="4681315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75" name="AutoShape 39"/>
          <p:cNvSpPr>
            <a:spLocks noChangeArrowheads="1"/>
          </p:cNvSpPr>
          <p:nvPr/>
        </p:nvSpPr>
        <p:spPr bwMode="gray">
          <a:xfrm>
            <a:off x="3642420" y="5151215"/>
            <a:ext cx="1384300" cy="677862"/>
          </a:xfrm>
          <a:prstGeom prst="roundRect">
            <a:avLst>
              <a:gd name="adj" fmla="val 50000"/>
            </a:avLst>
          </a:prstGeom>
          <a:solidFill>
            <a:srgbClr val="C0C0C0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AutoShape 40"/>
          <p:cNvSpPr>
            <a:spLocks noChangeArrowheads="1"/>
          </p:cNvSpPr>
          <p:nvPr/>
        </p:nvSpPr>
        <p:spPr bwMode="gray">
          <a:xfrm>
            <a:off x="3675758" y="5190902"/>
            <a:ext cx="1301750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5AB4">
                  <a:alpha val="96001"/>
                </a:srgbClr>
              </a:gs>
              <a:gs pos="100000">
                <a:srgbClr val="005AB4">
                  <a:gamma/>
                  <a:tint val="43922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Rectangle 41"/>
          <p:cNvSpPr>
            <a:spLocks noChangeArrowheads="1"/>
          </p:cNvSpPr>
          <p:nvPr/>
        </p:nvSpPr>
        <p:spPr bwMode="auto">
          <a:xfrm>
            <a:off x="4025008" y="5311552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78" name="AutoShape 42"/>
          <p:cNvSpPr>
            <a:spLocks noChangeArrowheads="1"/>
          </p:cNvSpPr>
          <p:nvPr/>
        </p:nvSpPr>
        <p:spPr bwMode="gray">
          <a:xfrm flipH="1">
            <a:off x="6293545" y="2001615"/>
            <a:ext cx="1382713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AutoShape 43"/>
          <p:cNvSpPr>
            <a:spLocks noChangeArrowheads="1"/>
          </p:cNvSpPr>
          <p:nvPr/>
        </p:nvSpPr>
        <p:spPr bwMode="gray">
          <a:xfrm flipH="1">
            <a:off x="6330058" y="2039715"/>
            <a:ext cx="1300162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1BE3F">
                  <a:alpha val="70000"/>
                </a:srgbClr>
              </a:gs>
              <a:gs pos="100000">
                <a:srgbClr val="C1BE3F">
                  <a:gamma/>
                  <a:shade val="84706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Rectangle 44"/>
          <p:cNvSpPr>
            <a:spLocks noChangeArrowheads="1"/>
          </p:cNvSpPr>
          <p:nvPr/>
        </p:nvSpPr>
        <p:spPr bwMode="auto">
          <a:xfrm>
            <a:off x="6703120" y="2184177"/>
            <a:ext cx="601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81" name="AutoShape 45"/>
          <p:cNvSpPr>
            <a:spLocks noChangeArrowheads="1"/>
          </p:cNvSpPr>
          <p:nvPr/>
        </p:nvSpPr>
        <p:spPr bwMode="gray">
          <a:xfrm flipH="1">
            <a:off x="6717408" y="3068415"/>
            <a:ext cx="1382712" cy="677862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AutoShape 46"/>
          <p:cNvSpPr>
            <a:spLocks noChangeArrowheads="1"/>
          </p:cNvSpPr>
          <p:nvPr/>
        </p:nvSpPr>
        <p:spPr bwMode="gray">
          <a:xfrm flipH="1">
            <a:off x="6753920" y="3106515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1BE3F">
                  <a:alpha val="70000"/>
                </a:srgbClr>
              </a:gs>
              <a:gs pos="100000">
                <a:srgbClr val="C1BE3F">
                  <a:gamma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Rectangle 47"/>
          <p:cNvSpPr>
            <a:spLocks noChangeArrowheads="1"/>
          </p:cNvSpPr>
          <p:nvPr/>
        </p:nvSpPr>
        <p:spPr bwMode="auto">
          <a:xfrm>
            <a:off x="7126983" y="3250977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84" name="AutoShape 48"/>
          <p:cNvSpPr>
            <a:spLocks noChangeArrowheads="1"/>
          </p:cNvSpPr>
          <p:nvPr/>
        </p:nvSpPr>
        <p:spPr bwMode="gray">
          <a:xfrm flipH="1">
            <a:off x="6447533" y="4089177"/>
            <a:ext cx="1382712" cy="677863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ffectLst>
            <a:outerShdw dist="63500" dir="3187806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5" name="AutoShape 49"/>
          <p:cNvSpPr>
            <a:spLocks noChangeArrowheads="1"/>
          </p:cNvSpPr>
          <p:nvPr/>
        </p:nvSpPr>
        <p:spPr bwMode="gray">
          <a:xfrm flipH="1">
            <a:off x="6484045" y="4127277"/>
            <a:ext cx="1300163" cy="5873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1BE3F">
                  <a:alpha val="70000"/>
                </a:srgbClr>
              </a:gs>
              <a:gs pos="100000">
                <a:srgbClr val="C1BE3F">
                  <a:gamma/>
                  <a:shade val="84706"/>
                  <a:invGamma/>
                  <a:alpha val="70000"/>
                </a:srgbClr>
              </a:gs>
            </a:gsLst>
            <a:lin ang="5400000" scaled="1"/>
          </a:gradFill>
          <a:ln w="19050" algn="ctr">
            <a:solidFill>
              <a:srgbClr val="F8F8F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6" name="Rectangle 50"/>
          <p:cNvSpPr>
            <a:spLocks noChangeArrowheads="1"/>
          </p:cNvSpPr>
          <p:nvPr/>
        </p:nvSpPr>
        <p:spPr bwMode="auto">
          <a:xfrm>
            <a:off x="6857108" y="4271740"/>
            <a:ext cx="601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1C1C1C"/>
                </a:solidFill>
                <a:ea typeface="宋体" charset="-122"/>
              </a:rPr>
              <a:t>Text</a:t>
            </a:r>
          </a:p>
        </p:txBody>
      </p:sp>
      <p:sp>
        <p:nvSpPr>
          <p:cNvPr id="187" name="Line 51"/>
          <p:cNvSpPr>
            <a:spLocks noChangeShapeType="1"/>
          </p:cNvSpPr>
          <p:nvPr/>
        </p:nvSpPr>
        <p:spPr bwMode="auto">
          <a:xfrm rot="2147097" flipH="1">
            <a:off x="6333233" y="3304952"/>
            <a:ext cx="249237" cy="190500"/>
          </a:xfrm>
          <a:prstGeom prst="line">
            <a:avLst/>
          </a:prstGeom>
          <a:noFill/>
          <a:ln w="762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88" name="Group 52"/>
          <p:cNvGrpSpPr>
            <a:grpSpLocks/>
          </p:cNvGrpSpPr>
          <p:nvPr/>
        </p:nvGrpSpPr>
        <p:grpSpPr bwMode="auto">
          <a:xfrm>
            <a:off x="251520" y="1196752"/>
            <a:ext cx="4191000" cy="762000"/>
            <a:chOff x="144" y="1104"/>
            <a:chExt cx="2640" cy="480"/>
          </a:xfrm>
        </p:grpSpPr>
        <p:sp>
          <p:nvSpPr>
            <p:cNvPr id="189" name="AutoShape 53"/>
            <p:cNvSpPr>
              <a:spLocks noChangeArrowheads="1"/>
            </p:cNvSpPr>
            <p:nvPr/>
          </p:nvSpPr>
          <p:spPr bwMode="auto">
            <a:xfrm>
              <a:off x="144" y="1104"/>
              <a:ext cx="2640" cy="480"/>
            </a:xfrm>
            <a:prstGeom prst="wedgeRectCallout">
              <a:avLst>
                <a:gd name="adj1" fmla="val 40907"/>
                <a:gd name="adj2" fmla="val 111250"/>
              </a:avLst>
            </a:prstGeom>
            <a:noFill/>
            <a:ln w="38100">
              <a:solidFill>
                <a:srgbClr val="2A487E"/>
              </a:solidFill>
              <a:miter lim="800000"/>
              <a:headEnd/>
              <a:tailEnd/>
            </a:ln>
            <a:effectLst>
              <a:outerShdw dist="63500" dir="3187806" algn="ctr" rotWithShape="0">
                <a:srgbClr val="DDDDDD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90" name="Rectangle 54"/>
            <p:cNvSpPr>
              <a:spLocks noChangeArrowheads="1"/>
            </p:cNvSpPr>
            <p:nvPr/>
          </p:nvSpPr>
          <p:spPr bwMode="auto">
            <a:xfrm>
              <a:off x="240" y="1200"/>
              <a:ext cx="254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ThemeGallery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19431</TotalTime>
  <Words>34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915</cp:revision>
  <dcterms:created xsi:type="dcterms:W3CDTF">2009-02-11T05:37:22Z</dcterms:created>
  <dcterms:modified xsi:type="dcterms:W3CDTF">2012-10-28T08:13:22Z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