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05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33"/>
    <a:srgbClr val="FF6600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 varScale="1">
        <p:scale>
          <a:sx n="80" d="100"/>
          <a:sy n="80" d="100"/>
        </p:scale>
        <p:origin x="-129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2012/10/29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2012/10/29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 bwMode="auto">
          <a:xfrm>
            <a:off x="6637569" y="282134"/>
            <a:ext cx="232691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 bwMode="auto">
          <a:xfrm>
            <a:off x="-10211" y="256936"/>
            <a:ext cx="501451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 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PPT</a:t>
            </a:r>
            <a:r>
              <a:rPr lang="zh-CN" altLang="en-US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素材免费下载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2012/10/29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 bwMode="auto">
          <a:xfrm>
            <a:off x="155762" y="662642"/>
            <a:ext cx="8808726" cy="6006718"/>
          </a:xfrm>
          <a:prstGeom prst="rect">
            <a:avLst/>
          </a:prstGeom>
          <a:solidFill>
            <a:schemeClr val="bg1"/>
          </a:solidFill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/>
        </p:nvSpPr>
        <p:spPr>
          <a:xfrm>
            <a:off x="35340" y="908720"/>
            <a:ext cx="9001156" cy="928694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1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j-cs"/>
              </a:rPr>
              <a:t>Your  Text  here</a:t>
            </a:r>
            <a:endParaRPr kumimoji="0" lang="zh-CN" altLang="en-US" sz="3600" b="1" i="0" u="none" strike="noStrike" kern="120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  <p:pic>
        <p:nvPicPr>
          <p:cNvPr id="5" name="Picture 4" descr="图片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6742" y="1700808"/>
            <a:ext cx="5976664" cy="4482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19393</TotalTime>
  <Words>3</Words>
  <Application>Microsoft Office PowerPoint</Application>
  <PresentationFormat>全屏显示(4:3)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cp:lastModifiedBy>jccook</cp:lastModifiedBy>
  <cp:revision>868</cp:revision>
  <dcterms:created xsi:type="dcterms:W3CDTF">2009-02-11T05:37:22Z</dcterms:created>
  <dcterms:modified xsi:type="dcterms:W3CDTF">2012-10-29T13:57:34Z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